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62" r:id="rId2"/>
    <p:sldId id="271" r:id="rId3"/>
    <p:sldId id="259" r:id="rId4"/>
    <p:sldId id="263" r:id="rId5"/>
    <p:sldId id="275" r:id="rId6"/>
    <p:sldId id="266" r:id="rId7"/>
    <p:sldId id="265" r:id="rId8"/>
    <p:sldId id="267" r:id="rId9"/>
    <p:sldId id="269" r:id="rId10"/>
    <p:sldId id="268" r:id="rId11"/>
    <p:sldId id="272" r:id="rId12"/>
    <p:sldId id="270" r:id="rId13"/>
    <p:sldId id="273" r:id="rId14"/>
  </p:sldIdLst>
  <p:sldSz cx="9144000" cy="6858000" type="screen4x3"/>
  <p:notesSz cx="6858000" cy="9144000"/>
  <p:defaultTextStyle>
    <a:defPPr>
      <a:defRPr lang="nl-NL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ヒラギノ角ゴ Pro W3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ヒラギノ角ゴ Pro W3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ヒラギノ角ゴ Pro W3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ヒラギノ角ゴ Pro W3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ヒラギノ角ゴ Pro W3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ヒラギノ角ゴ Pro W3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ヒラギノ角ゴ Pro W3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ヒラギノ角ゴ Pro W3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ヒラギノ角ゴ Pro W3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A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A8C0EF-0210-AFE1-66BA-1F951B37040A}" v="28" dt="2024-01-31T18:46:21.9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07"/>
    <p:restoredTop sz="94753"/>
  </p:normalViewPr>
  <p:slideViewPr>
    <p:cSldViewPr snapToGrid="0">
      <p:cViewPr varScale="1">
        <p:scale>
          <a:sx n="79" d="100"/>
          <a:sy n="79" d="100"/>
        </p:scale>
        <p:origin x="17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087AC17-DDB5-2A4D-97EF-C5681CFC28FE}" type="datetimeFigureOut">
              <a:rPr lang="nl-NL" altLang="en-US"/>
              <a:pPr/>
              <a:t>31-1-2024</a:t>
            </a:fld>
            <a:endParaRPr lang="nl-NL" alt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E7941C2-4DDA-1B4D-A3BA-F321624DEBC6}" type="slidenum">
              <a:rPr lang="nl-NL" altLang="en-US"/>
              <a:pPr/>
              <a:t>‹#›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567779D-683C-D645-B3FF-AA94437BBFA6}" type="datetimeFigureOut">
              <a:rPr lang="nl-NL" altLang="en-US"/>
              <a:pPr/>
              <a:t>31-1-2024</a:t>
            </a:fld>
            <a:endParaRPr lang="nl-NL" alt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nl-NL" noProof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noProof="0"/>
              <a:t>Klik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B62C0A6-3DF1-2F48-8A3A-BE2F8151D628}" type="slidenum">
              <a:rPr lang="nl-NL" altLang="en-US"/>
              <a:pPr/>
              <a:t>‹#›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2C0A6-3DF1-2F48-8A3A-BE2F8151D628}" type="slidenum">
              <a:rPr lang="nl-NL" altLang="en-US" smtClean="0"/>
              <a:pPr/>
              <a:t>1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036141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patch part is in Lab0</a:t>
            </a:r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2C0A6-3DF1-2F48-8A3A-BE2F8151D628}" type="slidenum">
              <a:rPr lang="nl-NL" altLang="en-US" smtClean="0"/>
              <a:pPr/>
              <a:t>4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865723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patch part is in Lab0</a:t>
            </a:r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2C0A6-3DF1-2F48-8A3A-BE2F8151D628}" type="slidenum">
              <a:rPr lang="nl-NL" altLang="en-US" smtClean="0"/>
              <a:pPr/>
              <a:t>5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828427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Variant 1 Warm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685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275488" y="1622418"/>
            <a:ext cx="3593127" cy="196419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8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9" name="Subtitel 2"/>
          <p:cNvSpPr>
            <a:spLocks noGrp="1"/>
          </p:cNvSpPr>
          <p:nvPr>
            <p:ph type="subTitle" idx="1"/>
          </p:nvPr>
        </p:nvSpPr>
        <p:spPr>
          <a:xfrm>
            <a:off x="275488" y="3677792"/>
            <a:ext cx="3150256" cy="270477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C Variant 2 Warm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 descr="tue_contentpagina_c_vs2_warm_r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364711" y="695559"/>
            <a:ext cx="6773337" cy="152400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8" name="Tijdelijke aanduiding voor tekst 2"/>
          <p:cNvSpPr>
            <a:spLocks noGrp="1"/>
          </p:cNvSpPr>
          <p:nvPr>
            <p:ph type="body" sz="quarter" idx="10"/>
          </p:nvPr>
        </p:nvSpPr>
        <p:spPr>
          <a:xfrm>
            <a:off x="597209" y="6480878"/>
            <a:ext cx="1585878" cy="27349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00"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 bwMode="auto">
          <a:xfrm>
            <a:off x="49213" y="6472238"/>
            <a:ext cx="527050" cy="2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914400">
              <a:defRPr sz="1000" b="1">
                <a:solidFill>
                  <a:srgbClr val="003A80"/>
                </a:solidFill>
                <a:latin typeface="Arial" charset="0"/>
              </a:defRPr>
            </a:lvl1pPr>
          </a:lstStyle>
          <a:p>
            <a:fld id="{1DB88965-84D7-EC4B-B415-D93328029B1E}" type="slidenum">
              <a:rPr lang="nl-NL" altLang="en-US"/>
              <a:pPr/>
              <a:t>‹#›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736500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C Variant 3 Warm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 descr="tue_contentpagina_c_vs3_warm_r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ubtitel 2"/>
          <p:cNvSpPr>
            <a:spLocks noGrp="1"/>
          </p:cNvSpPr>
          <p:nvPr>
            <p:ph type="subTitle" idx="1"/>
          </p:nvPr>
        </p:nvSpPr>
        <p:spPr>
          <a:xfrm>
            <a:off x="364712" y="695559"/>
            <a:ext cx="5536556" cy="25217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sz="quarter" idx="10"/>
          </p:nvPr>
        </p:nvSpPr>
        <p:spPr>
          <a:xfrm>
            <a:off x="597209" y="6480878"/>
            <a:ext cx="1585878" cy="27349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 bwMode="auto">
          <a:xfrm>
            <a:off x="49213" y="6472238"/>
            <a:ext cx="527050" cy="2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914400">
              <a:defRPr sz="1000" b="1">
                <a:solidFill>
                  <a:srgbClr val="FFFFFF"/>
                </a:solidFill>
                <a:latin typeface="Arial" charset="0"/>
              </a:defRPr>
            </a:lvl1pPr>
          </a:lstStyle>
          <a:p>
            <a:fld id="{68DC694B-1D24-3F42-86C2-068D2347BE5A}" type="slidenum">
              <a:rPr lang="nl-NL" altLang="en-US"/>
              <a:pPr/>
              <a:t>‹#›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064619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C Variant 4 Warm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 descr="tue_contentpagina_c_vs4_warm_r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401550" y="5012271"/>
            <a:ext cx="6773337" cy="143086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7" name="Tijdelijke aanduiding voor tekst 2"/>
          <p:cNvSpPr>
            <a:spLocks noGrp="1"/>
          </p:cNvSpPr>
          <p:nvPr>
            <p:ph type="body" sz="quarter" idx="10"/>
          </p:nvPr>
        </p:nvSpPr>
        <p:spPr>
          <a:xfrm>
            <a:off x="597209" y="6480878"/>
            <a:ext cx="1585878" cy="27349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00"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 bwMode="auto">
          <a:xfrm>
            <a:off x="49213" y="6472238"/>
            <a:ext cx="527050" cy="2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914400">
              <a:defRPr sz="1000" b="1">
                <a:solidFill>
                  <a:srgbClr val="003A80"/>
                </a:solidFill>
                <a:latin typeface="Arial" charset="0"/>
              </a:defRPr>
            </a:lvl1pPr>
          </a:lstStyle>
          <a:p>
            <a:fld id="{3CB5C502-ECD1-DD4C-A7DC-A342AF0B6A4D}" type="slidenum">
              <a:rPr lang="nl-NL" altLang="en-US"/>
              <a:pPr/>
              <a:t>‹#›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231551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1902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Variant 2 Warm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685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275488" y="1622418"/>
            <a:ext cx="3593127" cy="196419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8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9" name="Subtitel 2"/>
          <p:cNvSpPr>
            <a:spLocks noGrp="1"/>
          </p:cNvSpPr>
          <p:nvPr>
            <p:ph type="subTitle" idx="1"/>
          </p:nvPr>
        </p:nvSpPr>
        <p:spPr>
          <a:xfrm>
            <a:off x="275488" y="3677792"/>
            <a:ext cx="3150256" cy="270477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Variant 3 Warm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685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275487" y="1162800"/>
            <a:ext cx="5871600" cy="12348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8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9" name="Subtitel 2"/>
          <p:cNvSpPr>
            <a:spLocks noGrp="1"/>
          </p:cNvSpPr>
          <p:nvPr>
            <p:ph type="subTitle" idx="1"/>
          </p:nvPr>
        </p:nvSpPr>
        <p:spPr>
          <a:xfrm>
            <a:off x="275488" y="2559600"/>
            <a:ext cx="5871600" cy="1234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A Variant 1 Warm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343409" y="1129719"/>
            <a:ext cx="8250257" cy="51941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11" name="Subtitel 2"/>
          <p:cNvSpPr>
            <a:spLocks noGrp="1"/>
          </p:cNvSpPr>
          <p:nvPr>
            <p:ph type="subTitle" idx="1"/>
          </p:nvPr>
        </p:nvSpPr>
        <p:spPr>
          <a:xfrm>
            <a:off x="597209" y="6472939"/>
            <a:ext cx="1722658" cy="281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000" b="0">
                <a:solidFill>
                  <a:srgbClr val="003A8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0"/>
          </p:nvPr>
        </p:nvSpPr>
        <p:spPr bwMode="auto">
          <a:xfrm>
            <a:off x="49213" y="6472238"/>
            <a:ext cx="527050" cy="2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914400">
              <a:defRPr sz="1000" b="1">
                <a:solidFill>
                  <a:srgbClr val="FFFFFF"/>
                </a:solidFill>
                <a:latin typeface="Arial" charset="0"/>
              </a:defRPr>
            </a:lvl1pPr>
          </a:lstStyle>
          <a:p>
            <a:fld id="{2A396423-E72B-9A49-A58C-3F9F88C6EFDE}" type="slidenum">
              <a:rPr lang="nl-NL" altLang="en-US"/>
              <a:pPr/>
              <a:t>‹#›</a:t>
            </a:fld>
            <a:endParaRPr lang="nl-NL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738" y="444359"/>
            <a:ext cx="7886700" cy="132556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A Variant 2 Warm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 descr="tue_contentpagina_a_vs2_warm_r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2336804" y="1129719"/>
            <a:ext cx="6349999" cy="51941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Subtitel 2"/>
          <p:cNvSpPr>
            <a:spLocks noGrp="1"/>
          </p:cNvSpPr>
          <p:nvPr>
            <p:ph type="subTitle" idx="1"/>
          </p:nvPr>
        </p:nvSpPr>
        <p:spPr>
          <a:xfrm>
            <a:off x="597209" y="6472939"/>
            <a:ext cx="1722658" cy="281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000" b="0">
                <a:solidFill>
                  <a:srgbClr val="003A8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0"/>
          </p:nvPr>
        </p:nvSpPr>
        <p:spPr bwMode="auto">
          <a:xfrm>
            <a:off x="49213" y="6472238"/>
            <a:ext cx="527050" cy="2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914400">
              <a:defRPr sz="1000" b="1">
                <a:solidFill>
                  <a:srgbClr val="FFFFFF"/>
                </a:solidFill>
                <a:latin typeface="Arial" charset="0"/>
              </a:defRPr>
            </a:lvl1pPr>
          </a:lstStyle>
          <a:p>
            <a:fld id="{E78B2F09-31D9-0349-9E29-F180FCC56937}" type="slidenum">
              <a:rPr lang="nl-NL" altLang="en-US"/>
              <a:pPr/>
              <a:t>‹#›</a:t>
            </a:fld>
            <a:endParaRPr lang="nl-NL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9867" y="429452"/>
            <a:ext cx="7886700" cy="132556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B Variant 1 Warm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 descr="tue_contentpagina_a_vs1_warm_r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343410" y="1129719"/>
            <a:ext cx="5219002" cy="51941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Subtitel 2"/>
          <p:cNvSpPr>
            <a:spLocks noGrp="1"/>
          </p:cNvSpPr>
          <p:nvPr>
            <p:ph type="subTitle" idx="1"/>
          </p:nvPr>
        </p:nvSpPr>
        <p:spPr>
          <a:xfrm>
            <a:off x="597209" y="6472939"/>
            <a:ext cx="1722658" cy="281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000" b="0">
                <a:solidFill>
                  <a:srgbClr val="003A8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0"/>
          </p:nvPr>
        </p:nvSpPr>
        <p:spPr bwMode="auto">
          <a:xfrm>
            <a:off x="49213" y="6472238"/>
            <a:ext cx="527050" cy="2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914400">
              <a:defRPr sz="1000" b="1">
                <a:solidFill>
                  <a:srgbClr val="003A80"/>
                </a:solidFill>
                <a:latin typeface="Arial" charset="0"/>
              </a:defRPr>
            </a:lvl1pPr>
          </a:lstStyle>
          <a:p>
            <a:fld id="{98819475-96FB-8B48-91FD-2DC9174A1508}" type="slidenum">
              <a:rPr lang="nl-NL" altLang="en-US"/>
              <a:pPr/>
              <a:t>‹#›</a:t>
            </a:fld>
            <a:endParaRPr lang="nl-NL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406" y="426258"/>
            <a:ext cx="7886700" cy="132556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B Variant 2 Warm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3699933" y="1129719"/>
            <a:ext cx="4986870" cy="51941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10" name="Subtitel 2"/>
          <p:cNvSpPr>
            <a:spLocks noGrp="1"/>
          </p:cNvSpPr>
          <p:nvPr>
            <p:ph type="subTitle" idx="1"/>
          </p:nvPr>
        </p:nvSpPr>
        <p:spPr>
          <a:xfrm>
            <a:off x="597209" y="6472939"/>
            <a:ext cx="1722658" cy="281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0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0"/>
          </p:nvPr>
        </p:nvSpPr>
        <p:spPr bwMode="auto">
          <a:xfrm>
            <a:off x="49213" y="6472238"/>
            <a:ext cx="527050" cy="2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914400">
              <a:defRPr sz="1000" b="1">
                <a:solidFill>
                  <a:srgbClr val="FFFFFF"/>
                </a:solidFill>
                <a:latin typeface="Arial" charset="0"/>
              </a:defRPr>
            </a:lvl1pPr>
          </a:lstStyle>
          <a:p>
            <a:fld id="{43F1937D-F91A-B74D-A124-0D21A6D2AE55}" type="slidenum">
              <a:rPr lang="nl-NL" altLang="en-US"/>
              <a:pPr/>
              <a:t>‹#›</a:t>
            </a:fld>
            <a:endParaRPr lang="nl-NL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4777" y="410492"/>
            <a:ext cx="7886700" cy="132556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B Variant 3 Warm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3691004" y="1129719"/>
            <a:ext cx="5219002" cy="51941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Subtitel 2"/>
          <p:cNvSpPr>
            <a:spLocks noGrp="1"/>
          </p:cNvSpPr>
          <p:nvPr>
            <p:ph type="subTitle" idx="1"/>
          </p:nvPr>
        </p:nvSpPr>
        <p:spPr>
          <a:xfrm>
            <a:off x="597209" y="6472939"/>
            <a:ext cx="1722658" cy="2814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0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0"/>
          </p:nvPr>
        </p:nvSpPr>
        <p:spPr bwMode="auto">
          <a:xfrm>
            <a:off x="49213" y="6472238"/>
            <a:ext cx="527050" cy="2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914400">
              <a:defRPr sz="1000" b="1">
                <a:solidFill>
                  <a:srgbClr val="FFFFFF"/>
                </a:solidFill>
                <a:latin typeface="Arial" charset="0"/>
              </a:defRPr>
            </a:lvl1pPr>
          </a:lstStyle>
          <a:p>
            <a:fld id="{C6941BBD-2451-E24B-BC44-6F577A6C6D4F}" type="slidenum">
              <a:rPr lang="nl-NL" altLang="en-US"/>
              <a:pPr/>
              <a:t>‹#›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pagina C Variant 1 Warm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" descr="tue_contentpagina_c_vs1_warm_r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ubtitel 2"/>
          <p:cNvSpPr>
            <a:spLocks noGrp="1"/>
          </p:cNvSpPr>
          <p:nvPr>
            <p:ph type="subTitle" idx="1"/>
          </p:nvPr>
        </p:nvSpPr>
        <p:spPr>
          <a:xfrm>
            <a:off x="2183087" y="5401730"/>
            <a:ext cx="6773337" cy="152400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>
          <a:xfrm>
            <a:off x="597209" y="6480878"/>
            <a:ext cx="1585878" cy="27349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00"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 bwMode="auto">
          <a:xfrm>
            <a:off x="49213" y="6472238"/>
            <a:ext cx="527050" cy="28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914400">
              <a:defRPr sz="1000" b="1">
                <a:solidFill>
                  <a:srgbClr val="003A80"/>
                </a:solidFill>
                <a:latin typeface="Arial" charset="0"/>
              </a:defRPr>
            </a:lvl1pPr>
          </a:lstStyle>
          <a:p>
            <a:fld id="{208F2EA4-B4E3-D340-B9C5-E56FF37FD36C}" type="slidenum">
              <a:rPr lang="nl-NL" altLang="en-US"/>
              <a:pPr/>
              <a:t>‹#›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330477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74" r:id="rId13"/>
    <p:sldLayoutId id="2147483687" r:id="rId14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ヒラギノ角ゴ Pro W3" charset="-128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ヒラギノ角ゴ Pro W3" charset="-128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ヒラギノ角ゴ Pro W3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ヒラギノ角ゴ Pro W3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ヒラギノ角ゴ Pro W3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virtualbox.org/wiki/Download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VYOV9MP5BA&amp;feature=youtu.be" TargetMode="External"/><Relationship Id="rId2" Type="http://schemas.openxmlformats.org/officeDocument/2006/relationships/hyperlink" Target="https://www.youtube.com/watch?v=q1QwC3YlHG0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youtube.com/watch?v=PqWpg2kk2hY" TargetMode="External"/><Relationship Id="rId4" Type="http://schemas.openxmlformats.org/officeDocument/2006/relationships/hyperlink" Target="http://www.asic-world.com/verilog/veritut.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el 1"/>
          <p:cNvSpPr>
            <a:spLocks noGrp="1"/>
          </p:cNvSpPr>
          <p:nvPr>
            <p:ph type="ctrTitle"/>
          </p:nvPr>
        </p:nvSpPr>
        <p:spPr bwMode="auto">
          <a:xfrm>
            <a:off x="276225" y="1622425"/>
            <a:ext cx="3592513" cy="19637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r"/>
            <a:r>
              <a:rPr lang="en-US" altLang="en-US" dirty="0">
                <a:latin typeface="Arial" charset="0"/>
              </a:rPr>
              <a:t>Computation 2</a:t>
            </a:r>
            <a:br>
              <a:rPr lang="en-US" altLang="en-US" dirty="0">
                <a:latin typeface="Arial" charset="0"/>
              </a:rPr>
            </a:br>
            <a:r>
              <a:rPr lang="en-US" altLang="en-US" dirty="0">
                <a:latin typeface="Arial" charset="0"/>
              </a:rPr>
              <a:t>Labs Introduction</a:t>
            </a:r>
            <a:endParaRPr lang="en-US" dirty="0"/>
          </a:p>
        </p:txBody>
      </p:sp>
      <p:sp>
        <p:nvSpPr>
          <p:cNvPr id="14338" name="Subtitel 2"/>
          <p:cNvSpPr>
            <a:spLocks noGrp="1"/>
          </p:cNvSpPr>
          <p:nvPr>
            <p:ph type="subTitle" idx="1"/>
          </p:nvPr>
        </p:nvSpPr>
        <p:spPr bwMode="auto">
          <a:xfrm>
            <a:off x="276225" y="3678238"/>
            <a:ext cx="3149600" cy="27051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ヒラギノ角ゴ Pro W3"/>
              </a:rPr>
              <a:t>2023-2024</a:t>
            </a:r>
          </a:p>
        </p:txBody>
      </p:sp>
    </p:spTree>
    <p:extLst>
      <p:ext uri="{BB962C8B-B14F-4D97-AF65-F5344CB8AC3E}">
        <p14:creationId xmlns:p14="http://schemas.microsoft.com/office/powerpoint/2010/main" val="4135438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C8E609-0AB1-5A43-B28D-CF91215D71E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Connecting a custom module to the rest of the board</a:t>
            </a:r>
          </a:p>
          <a:p>
            <a:pPr lvl="1"/>
            <a:r>
              <a:rPr lang="en-GB" dirty="0"/>
              <a:t>Clock source:</a:t>
            </a:r>
          </a:p>
          <a:p>
            <a:pPr lvl="2"/>
            <a:r>
              <a:rPr lang="en-GB" dirty="0"/>
              <a:t>Most of your designs will be synchronous, they will require a clock source. On the PYNQ board you can use the clock signal coming from the PS7 processor.</a:t>
            </a:r>
          </a:p>
          <a:p>
            <a:pPr lvl="1"/>
            <a:r>
              <a:rPr lang="en-GB" dirty="0"/>
              <a:t>AXI Bus:</a:t>
            </a:r>
          </a:p>
          <a:p>
            <a:pPr lvl="2"/>
            <a:r>
              <a:rPr lang="en-GB" dirty="0"/>
              <a:t>The processor interface uses the AXI protocol to communicate with other modules. Your counter module will have an AXI interface to communicate with it.</a:t>
            </a:r>
          </a:p>
          <a:p>
            <a:pPr lvl="1"/>
            <a:r>
              <a:rPr lang="en-GB" dirty="0"/>
              <a:t>Reset signals:</a:t>
            </a:r>
          </a:p>
          <a:p>
            <a:pPr lvl="2"/>
            <a:r>
              <a:rPr lang="en-GB" dirty="0"/>
              <a:t>The reset signal can be a positive reset (1 == reset) or a negative reset (0 == reset). It can come from an internal (i.e. the on-board processor) or from an external source (i.e. a button). In case of an external source, the signal will be asynchronous and will require adequate handling.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10B686-64A3-2A47-9871-E8A57C0CAA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4634-59A3-5244-818A-781BC35925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6423-E72B-9A49-A58C-3F9F88C6EFDE}" type="slidenum">
              <a:rPr lang="nl-NL" altLang="en-US" smtClean="0"/>
              <a:pPr/>
              <a:t>10</a:t>
            </a:fld>
            <a:endParaRPr lang="nl-NL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0E50730-F923-E34A-8CA9-FDA263682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38" y="444360"/>
            <a:ext cx="7886700" cy="685360"/>
          </a:xfrm>
        </p:spPr>
        <p:txBody>
          <a:bodyPr/>
          <a:lstStyle/>
          <a:p>
            <a:r>
              <a:rPr lang="en-GB" dirty="0"/>
              <a:t>First assignment – Lab1 (counter)</a:t>
            </a:r>
          </a:p>
        </p:txBody>
      </p:sp>
    </p:spTree>
    <p:extLst>
      <p:ext uri="{BB962C8B-B14F-4D97-AF65-F5344CB8AC3E}">
        <p14:creationId xmlns:p14="http://schemas.microsoft.com/office/powerpoint/2010/main" val="199551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D5121F-BF23-4655-9B76-6F90E928BF9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 dirty="0">
                <a:ea typeface="ヒラギノ角ゴ Pro W3"/>
              </a:rPr>
              <a:t>When you modify the HW in </a:t>
            </a:r>
            <a:r>
              <a:rPr lang="en-US" dirty="0" err="1">
                <a:ea typeface="ヒラギノ角ゴ Pro W3"/>
              </a:rPr>
              <a:t>Vivado</a:t>
            </a:r>
            <a:r>
              <a:rPr lang="en-US" dirty="0">
                <a:ea typeface="ヒラギノ角ゴ Pro W3"/>
              </a:rPr>
              <a:t> (remember to always click File →</a:t>
            </a:r>
            <a:r>
              <a:rPr lang="en-US" dirty="0">
                <a:ea typeface="ヒラギノ角ゴ Pro W3"/>
                <a:sym typeface="Wingdings" panose="05000000000000000000" pitchFamily="2" charset="2"/>
              </a:rPr>
              <a:t> Export Hardware)</a:t>
            </a:r>
            <a:r>
              <a:rPr lang="en-US" dirty="0">
                <a:ea typeface="ヒラギノ角ゴ Pro W3"/>
              </a:rPr>
              <a:t>, you will need to “Re-generate BSP Sources” in the SDK to be able to build the project for the new HW.</a:t>
            </a:r>
          </a:p>
          <a:p>
            <a:r>
              <a:rPr lang="en-US" dirty="0">
                <a:ea typeface="ヒラギノ角ゴ Pro W3"/>
              </a:rPr>
              <a:t>Open/Close the Debug perspective from Window </a:t>
            </a:r>
            <a:r>
              <a:rPr lang="en-US" dirty="0">
                <a:ea typeface="ヒラギノ角ゴ Pro W3"/>
                <a:sym typeface="Wingdings" panose="05000000000000000000" pitchFamily="2" charset="2"/>
              </a:rPr>
              <a:t>→ Perspective.</a:t>
            </a:r>
            <a:endParaRPr lang="en-US" dirty="0">
              <a:ea typeface="ヒラギノ角ゴ Pro W3"/>
            </a:endParaRPr>
          </a:p>
          <a:p>
            <a:r>
              <a:rPr lang="en-US" dirty="0">
                <a:ea typeface="ヒラギノ角ゴ Pro W3"/>
                <a:sym typeface="Wingdings" panose="05000000000000000000" pitchFamily="2" charset="2"/>
              </a:rPr>
              <a:t>You can modify the Run Configuration to not “Stop at ‘main’” in the Application tab.</a:t>
            </a:r>
            <a:endParaRPr lang="en-US" dirty="0">
              <a:ea typeface="ヒラギノ角ゴ Pro W3"/>
            </a:endParaRPr>
          </a:p>
          <a:p>
            <a:r>
              <a:rPr lang="en-US" dirty="0">
                <a:ea typeface="ヒラギノ角ゴ Pro W3"/>
                <a:sym typeface="Wingdings" panose="05000000000000000000" pitchFamily="2" charset="2"/>
              </a:rPr>
              <a:t>Sometimes the SDK stops recognizing the board, restart the board and connect it again to the VM</a:t>
            </a:r>
            <a:endParaRPr lang="en-150" dirty="0">
              <a:ea typeface="ヒラギノ角ゴ Pro W3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206D3B-A1F5-4221-BD01-7E4BBD7E6B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2BCDF-FCEE-4ED7-A268-F9C23123A4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6423-E72B-9A49-A58C-3F9F88C6EFDE}" type="slidenum">
              <a:rPr lang="nl-NL" altLang="en-US" smtClean="0"/>
              <a:pPr/>
              <a:t>11</a:t>
            </a:fld>
            <a:endParaRPr lang="nl-NL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3A02E06-E523-4A98-A1C8-3948E287B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SDK Tips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2887478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410B686-64A3-2A47-9871-E8A57C0CAA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4634-59A3-5244-818A-781BC35925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6423-E72B-9A49-A58C-3F9F88C6EFDE}" type="slidenum">
              <a:rPr lang="nl-NL" altLang="en-US" smtClean="0"/>
              <a:pPr/>
              <a:t>12</a:t>
            </a:fld>
            <a:endParaRPr lang="nl-NL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0E50730-F923-E34A-8CA9-FDA263682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38" y="444360"/>
            <a:ext cx="7886700" cy="685360"/>
          </a:xfrm>
        </p:spPr>
        <p:txBody>
          <a:bodyPr/>
          <a:lstStyle/>
          <a:p>
            <a:r>
              <a:rPr lang="en-GB" dirty="0"/>
              <a:t>First assignment – Result</a:t>
            </a:r>
          </a:p>
        </p:txBody>
      </p:sp>
      <p:pic>
        <p:nvPicPr>
          <p:cNvPr id="8" name="counter">
            <a:hlinkClick r:id="" action="ppaction://media"/>
            <a:extLst>
              <a:ext uri="{FF2B5EF4-FFF2-40B4-BE49-F238E27FC236}">
                <a16:creationId xmlns:a16="http://schemas.microsoft.com/office/drawing/2014/main" id="{8E16A50E-33AC-4FF0-A63A-5D86EE2181F7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72355" y="1430895"/>
            <a:ext cx="3167466" cy="4670425"/>
          </a:xfrm>
        </p:spPr>
      </p:pic>
    </p:spTree>
    <p:extLst>
      <p:ext uri="{BB962C8B-B14F-4D97-AF65-F5344CB8AC3E}">
        <p14:creationId xmlns:p14="http://schemas.microsoft.com/office/powerpoint/2010/main" val="231515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1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1853CD-720C-434A-A5EA-53009A29AD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Lab 2-4</a:t>
            </a:r>
          </a:p>
          <a:p>
            <a:pPr lvl="1"/>
            <a:r>
              <a:rPr lang="en-US" dirty="0"/>
              <a:t>Finite State Machines, Mealy and Moore implementations</a:t>
            </a:r>
          </a:p>
          <a:p>
            <a:pPr lvl="1"/>
            <a:r>
              <a:rPr lang="en-US" dirty="0"/>
              <a:t>Design simulation to test functionality</a:t>
            </a:r>
          </a:p>
          <a:p>
            <a:pPr lvl="1"/>
            <a:r>
              <a:rPr lang="en-US" dirty="0"/>
              <a:t>Board implementation to test that the design is correctly working (e.g. debouncing modules)</a:t>
            </a:r>
          </a:p>
          <a:p>
            <a:r>
              <a:rPr lang="en-US" dirty="0"/>
              <a:t>Lab 5</a:t>
            </a:r>
          </a:p>
          <a:p>
            <a:pPr lvl="1"/>
            <a:r>
              <a:rPr lang="en-US" dirty="0"/>
              <a:t>Linux Driver assignment</a:t>
            </a:r>
          </a:p>
          <a:p>
            <a:pPr lvl="1"/>
            <a:r>
              <a:rPr lang="en-US" dirty="0"/>
              <a:t>Work with the ARM processor in a Linux environment on the </a:t>
            </a:r>
            <a:r>
              <a:rPr lang="en-US" dirty="0" err="1"/>
              <a:t>Pynq</a:t>
            </a:r>
            <a:r>
              <a:rPr lang="en-US" dirty="0"/>
              <a:t> board</a:t>
            </a:r>
            <a:endParaRPr lang="en-15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FBC097-2C43-44C1-B014-DCEE1C581B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A5AA76-6A6E-4F80-A0C7-5DDFD9C259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6423-E72B-9A49-A58C-3F9F88C6EFDE}" type="slidenum">
              <a:rPr lang="nl-NL" altLang="en-US" smtClean="0"/>
              <a:pPr/>
              <a:t>13</a:t>
            </a:fld>
            <a:endParaRPr lang="nl-NL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6358CCA-5C49-4B64-966A-266E892CA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Verilog Labs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2319754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DA8BBF-0467-412A-95DA-9BF2F23CED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2738" y="1419398"/>
            <a:ext cx="8250257" cy="5194127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dirty="0">
                <a:ea typeface="ヒラギノ角ゴ Pro W3"/>
              </a:rPr>
              <a:t>Deliver the assignments via </a:t>
            </a:r>
            <a:r>
              <a:rPr lang="en-US" dirty="0" err="1">
                <a:ea typeface="ヒラギノ角ゴ Pro W3"/>
              </a:rPr>
              <a:t>OnCourse</a:t>
            </a:r>
            <a:r>
              <a:rPr lang="en-US" dirty="0">
                <a:ea typeface="ヒラギノ角ゴ Pro W3"/>
              </a:rPr>
              <a:t>.</a:t>
            </a:r>
          </a:p>
          <a:p>
            <a:r>
              <a:rPr lang="en-US" dirty="0">
                <a:ea typeface="ヒラギノ角ゴ Pro W3"/>
              </a:rPr>
              <a:t>Check schedule for delivery dates.</a:t>
            </a:r>
          </a:p>
          <a:p>
            <a:r>
              <a:rPr lang="en-US" dirty="0"/>
              <a:t>Don’t underestimate the workload:</a:t>
            </a:r>
          </a:p>
          <a:p>
            <a:pPr lvl="1"/>
            <a:r>
              <a:rPr lang="en-US" dirty="0">
                <a:ea typeface="ヒラギノ角ゴ Pro W3"/>
              </a:rPr>
              <a:t>5 ETCS is</a:t>
            </a:r>
            <a:r>
              <a:rPr lang="en-US" dirty="0">
                <a:ea typeface="ヒラギノ角ゴ Pro W3"/>
                <a:sym typeface="Wingdings" panose="05000000000000000000" pitchFamily="2" charset="2"/>
              </a:rPr>
              <a:t> 140 hours on average, of which:</a:t>
            </a:r>
            <a:endParaRPr lang="en-US" dirty="0">
              <a:ea typeface="ヒラギノ角ゴ Pro W3"/>
            </a:endParaRPr>
          </a:p>
          <a:p>
            <a:pPr lvl="2"/>
            <a:r>
              <a:rPr lang="en-US" dirty="0">
                <a:ea typeface="ヒラギノ角ゴ Pro W3"/>
                <a:sym typeface="Wingdings" panose="05000000000000000000" pitchFamily="2" charset="2"/>
              </a:rPr>
              <a:t>~45 hours of labs</a:t>
            </a:r>
            <a:endParaRPr lang="en-US" dirty="0">
              <a:ea typeface="ヒラギノ角ゴ Pro W3"/>
            </a:endParaRPr>
          </a:p>
          <a:p>
            <a:pPr lvl="2"/>
            <a:r>
              <a:rPr lang="en-US" dirty="0">
                <a:ea typeface="ヒラギノ角ゴ Pro W3"/>
                <a:sym typeface="Wingdings" panose="05000000000000000000" pitchFamily="2" charset="2"/>
              </a:rPr>
              <a:t>~95 hours of reading, finishing labs and exam preparation</a:t>
            </a:r>
            <a:endParaRPr lang="en-US" dirty="0">
              <a:ea typeface="ヒラギノ角ゴ Pro W3"/>
            </a:endParaRPr>
          </a:p>
          <a:p>
            <a:r>
              <a:rPr lang="en-US" dirty="0">
                <a:ea typeface="ヒラギノ角ゴ Pro W3"/>
              </a:rPr>
              <a:t>The labs are the contact time, so use the lab time to ask questions.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BC59C5-2970-42A7-9464-4AD9340929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42001-2D03-4A63-9C39-6FAD553783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6423-E72B-9A49-A58C-3F9F88C6EFDE}" type="slidenum">
              <a:rPr lang="nl-NL" altLang="en-US" smtClean="0"/>
              <a:pPr/>
              <a:t>2</a:t>
            </a:fld>
            <a:endParaRPr lang="nl-NL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985756C-4E8A-409A-AC5B-D29042AF3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2	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297054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C8E609-0AB1-5A43-B28D-CF91215D71E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lIns="91440" tIns="45720" rIns="91440" bIns="45720" anchor="t">
            <a:normAutofit/>
          </a:bodyPr>
          <a:lstStyle/>
          <a:p>
            <a:endParaRPr lang="en-GB" dirty="0"/>
          </a:p>
          <a:p>
            <a:r>
              <a:rPr lang="en-GB" dirty="0"/>
              <a:t>Canvas</a:t>
            </a:r>
          </a:p>
          <a:p>
            <a:pPr lvl="1"/>
            <a:r>
              <a:rPr lang="en-GB" dirty="0">
                <a:ea typeface="ヒラギノ角ゴ Pro W3"/>
              </a:rPr>
              <a:t>Announcements</a:t>
            </a:r>
          </a:p>
          <a:p>
            <a:pPr lvl="1"/>
            <a:r>
              <a:rPr lang="en-GB" b="1" dirty="0">
                <a:ea typeface="ヒラギノ角ゴ Pro W3"/>
              </a:rPr>
              <a:t>You must always go to </a:t>
            </a:r>
            <a:r>
              <a:rPr lang="en-GB" b="1" dirty="0" err="1">
                <a:ea typeface="ヒラギノ角ゴ Pro W3"/>
              </a:rPr>
              <a:t>OnCourse</a:t>
            </a:r>
            <a:r>
              <a:rPr lang="en-GB" b="1" dirty="0">
                <a:ea typeface="ヒラギノ角ゴ Pro W3"/>
              </a:rPr>
              <a:t> via the Canvas link</a:t>
            </a:r>
            <a:endParaRPr lang="en-GB" b="1" dirty="0"/>
          </a:p>
          <a:p>
            <a:r>
              <a:rPr lang="en-GB" dirty="0">
                <a:ea typeface="ヒラギノ角ゴ Pro W3"/>
              </a:rPr>
              <a:t>Access </a:t>
            </a:r>
            <a:r>
              <a:rPr lang="en-GB" dirty="0" err="1">
                <a:ea typeface="ヒラギノ角ゴ Pro W3"/>
              </a:rPr>
              <a:t>OnCourse</a:t>
            </a:r>
            <a:r>
              <a:rPr lang="en-GB" dirty="0">
                <a:ea typeface="ヒラギノ角ゴ Pro W3"/>
              </a:rPr>
              <a:t> via modules on Canvas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lvl="1"/>
            <a:r>
              <a:rPr lang="en-GB" dirty="0">
                <a:ea typeface="ヒラギノ角ゴ Pro W3"/>
              </a:rPr>
              <a:t>Schedule (with labs submission deadlines!)</a:t>
            </a:r>
            <a:endParaRPr lang="en-GB" dirty="0"/>
          </a:p>
          <a:p>
            <a:pPr lvl="1"/>
            <a:r>
              <a:rPr lang="en-GB" dirty="0"/>
              <a:t>General material</a:t>
            </a:r>
          </a:p>
          <a:p>
            <a:pPr lvl="1"/>
            <a:r>
              <a:rPr lang="en-GB" dirty="0">
                <a:ea typeface="ヒラギノ角ゴ Pro W3"/>
              </a:rPr>
              <a:t>Labs assignments (and submission interface!)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10B686-64A3-2A47-9871-E8A57C0CAA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4634-59A3-5244-818A-781BC35925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6423-E72B-9A49-A58C-3F9F88C6EFDE}" type="slidenum">
              <a:rPr lang="nl-NL" altLang="en-US" smtClean="0"/>
              <a:pPr/>
              <a:t>3</a:t>
            </a:fld>
            <a:endParaRPr lang="nl-NL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0E50730-F923-E34A-8CA9-FDA263682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38" y="444360"/>
            <a:ext cx="7886700" cy="685360"/>
          </a:xfrm>
        </p:spPr>
        <p:txBody>
          <a:bodyPr lIns="91440" tIns="45720" rIns="91440" bIns="45720" anchor="t"/>
          <a:lstStyle/>
          <a:p>
            <a:r>
              <a:rPr lang="en-GB" dirty="0">
                <a:ea typeface="ヒラギノ角ゴ Pro W3"/>
              </a:rPr>
              <a:t>Getting started (Canvas)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477D07-50AF-4CC7-AE92-0FD47E301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938" y="2984915"/>
            <a:ext cx="4715654" cy="72502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41F3B2-2B38-427F-830E-669ECA32CE89}"/>
              </a:ext>
            </a:extLst>
          </p:cNvPr>
          <p:cNvCxnSpPr>
            <a:cxnSpLocks/>
          </p:cNvCxnSpPr>
          <p:nvPr/>
        </p:nvCxnSpPr>
        <p:spPr>
          <a:xfrm>
            <a:off x="1506086" y="3108302"/>
            <a:ext cx="585926" cy="1287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F82AF44-CFA5-4649-A01E-0ADA53185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26" y="3635932"/>
            <a:ext cx="7886700" cy="78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88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89CC9BE-F408-442D-B604-33BA37228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57" y="1127954"/>
            <a:ext cx="6813594" cy="2760132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C8E609-0AB1-5A43-B28D-CF91215D71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3409" y="3744638"/>
            <a:ext cx="8250257" cy="2556194"/>
          </a:xfrm>
        </p:spPr>
        <p:txBody>
          <a:bodyPr lIns="91440" tIns="45720" rIns="91440" bIns="45720" anchor="t">
            <a:normAutofit/>
          </a:bodyPr>
          <a:lstStyle/>
          <a:p>
            <a:endParaRPr lang="en-GB" dirty="0"/>
          </a:p>
          <a:p>
            <a:r>
              <a:rPr lang="en-GB" dirty="0"/>
              <a:t>Test your PYNQ-Z2 board</a:t>
            </a:r>
          </a:p>
          <a:p>
            <a:pPr lvl="1"/>
            <a:r>
              <a:rPr lang="en-GB" dirty="0"/>
              <a:t>Download VirtualBox </a:t>
            </a:r>
            <a:r>
              <a:rPr lang="en-GB" dirty="0">
                <a:hlinkClick r:id="rId4"/>
              </a:rPr>
              <a:t>https://www.virtualbox.org/wiki/Downloads</a:t>
            </a:r>
            <a:endParaRPr lang="en-GB" dirty="0"/>
          </a:p>
          <a:p>
            <a:pPr lvl="1"/>
            <a:r>
              <a:rPr lang="en-GB" dirty="0">
                <a:ea typeface="ヒラギノ角ゴ Pro W3"/>
              </a:rPr>
              <a:t>Download this year’s VM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10B686-64A3-2A47-9871-E8A57C0CAA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4634-59A3-5244-818A-781BC35925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6423-E72B-9A49-A58C-3F9F88C6EFDE}" type="slidenum">
              <a:rPr lang="nl-NL" altLang="en-US" smtClean="0"/>
              <a:pPr/>
              <a:t>4</a:t>
            </a:fld>
            <a:endParaRPr lang="nl-NL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0E50730-F923-E34A-8CA9-FDA263682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38" y="444360"/>
            <a:ext cx="7886700" cy="685360"/>
          </a:xfrm>
        </p:spPr>
        <p:txBody>
          <a:bodyPr lIns="91440" tIns="45720" rIns="91440" bIns="45720" anchor="t"/>
          <a:lstStyle/>
          <a:p>
            <a:r>
              <a:rPr lang="en-GB" dirty="0">
                <a:ea typeface="ヒラギノ角ゴ Pro W3"/>
              </a:rPr>
              <a:t>Getting started (</a:t>
            </a:r>
            <a:r>
              <a:rPr lang="en-GB" dirty="0" err="1">
                <a:ea typeface="ヒラギノ角ゴ Pro W3"/>
              </a:rPr>
              <a:t>OnCourse</a:t>
            </a:r>
            <a:r>
              <a:rPr lang="en-GB" dirty="0">
                <a:ea typeface="ヒラギノ角ゴ Pro W3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81670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C8E609-0AB1-5A43-B28D-CF91215D71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00769" y="1228395"/>
            <a:ext cx="5692897" cy="5095451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GB" dirty="0">
                <a:ea typeface="ヒラギノ角ゴ Pro W3"/>
              </a:rPr>
              <a:t>Start the Verilog Labs</a:t>
            </a:r>
            <a:endParaRPr lang="en-GB" dirty="0"/>
          </a:p>
          <a:p>
            <a:pPr lvl="1"/>
            <a:r>
              <a:rPr lang="en-GB" dirty="0">
                <a:ea typeface="ヒラギノ角ゴ Pro W3"/>
              </a:rPr>
              <a:t>Some additional useful resources</a:t>
            </a:r>
          </a:p>
          <a:p>
            <a:pPr lvl="1"/>
            <a:r>
              <a:rPr lang="en-GB" dirty="0">
                <a:ea typeface="ヒラギノ角ゴ Pro W3"/>
              </a:rPr>
              <a:t>Start with Lab 0</a:t>
            </a:r>
          </a:p>
          <a:p>
            <a:pPr lvl="2"/>
            <a:r>
              <a:rPr lang="en-GB" dirty="0">
                <a:ea typeface="ヒラギノ角ゴ Pro W3"/>
              </a:rPr>
              <a:t>Download Lab0_2021-2022.pdf</a:t>
            </a:r>
            <a:endParaRPr lang="en-GB" dirty="0"/>
          </a:p>
          <a:p>
            <a:pPr lvl="2"/>
            <a:r>
              <a:rPr lang="en-GB" dirty="0"/>
              <a:t>Follow the instructions to create a new project in </a:t>
            </a:r>
            <a:r>
              <a:rPr lang="en-GB" dirty="0" err="1"/>
              <a:t>Vivado</a:t>
            </a:r>
            <a:r>
              <a:rPr lang="en-GB" dirty="0"/>
              <a:t> and test your PYNQ board</a:t>
            </a:r>
          </a:p>
          <a:p>
            <a:pPr lvl="1"/>
            <a:r>
              <a:rPr lang="en-GB" dirty="0">
                <a:ea typeface="ヒラギノ角ゴ Pro W3"/>
              </a:rPr>
              <a:t>Then progress to Lab 1</a:t>
            </a:r>
            <a:endParaRPr lang="en-GB" dirty="0"/>
          </a:p>
          <a:p>
            <a:pPr lvl="2"/>
            <a:r>
              <a:rPr lang="en-GB" dirty="0">
                <a:ea typeface="ヒラギノ角ゴ Pro W3"/>
              </a:rPr>
              <a:t>Steeper learning curve than Lab 0.</a:t>
            </a:r>
            <a:endParaRPr lang="en-GB" dirty="0"/>
          </a:p>
          <a:p>
            <a:pPr lvl="2"/>
            <a:r>
              <a:rPr lang="en-GB" dirty="0">
                <a:ea typeface="ヒラギノ角ゴ Pro W3"/>
              </a:rPr>
              <a:t>Students generally report the labs get easier after this one.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10B686-64A3-2A47-9871-E8A57C0CAA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4634-59A3-5244-818A-781BC35925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6423-E72B-9A49-A58C-3F9F88C6EFDE}" type="slidenum">
              <a:rPr lang="nl-NL" altLang="en-US" smtClean="0"/>
              <a:pPr/>
              <a:t>5</a:t>
            </a:fld>
            <a:endParaRPr lang="nl-NL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0E50730-F923-E34A-8CA9-FDA263682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38" y="444360"/>
            <a:ext cx="7886700" cy="685360"/>
          </a:xfrm>
        </p:spPr>
        <p:txBody>
          <a:bodyPr lIns="91440" tIns="45720" rIns="91440" bIns="45720" anchor="t"/>
          <a:lstStyle/>
          <a:p>
            <a:r>
              <a:rPr lang="en-GB" dirty="0">
                <a:ea typeface="ヒラギノ角ゴ Pro W3"/>
              </a:rPr>
              <a:t>Getting started (</a:t>
            </a:r>
            <a:r>
              <a:rPr lang="en-GB" dirty="0" err="1">
                <a:ea typeface="ヒラギノ角ゴ Pro W3"/>
              </a:rPr>
              <a:t>OnCourse</a:t>
            </a:r>
            <a:r>
              <a:rPr lang="en-GB" dirty="0">
                <a:ea typeface="ヒラギノ角ゴ Pro W3"/>
              </a:rPr>
              <a:t>) </a:t>
            </a:r>
          </a:p>
        </p:txBody>
      </p:sp>
      <p:pic>
        <p:nvPicPr>
          <p:cNvPr id="9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A52C8F2-F07D-4F68-BB15-798BC3000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96" y="1297593"/>
            <a:ext cx="228881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63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038EF5-B73D-4266-8260-540262D0699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Verilog tutorials:</a:t>
            </a:r>
          </a:p>
          <a:p>
            <a:pPr lvl="1"/>
            <a:r>
              <a:rPr lang="en-US" dirty="0"/>
              <a:t>Online material. Suggestions:</a:t>
            </a:r>
          </a:p>
          <a:p>
            <a:pPr lvl="2"/>
            <a:r>
              <a:rPr lang="en-US" dirty="0">
                <a:hlinkClick r:id="rId2"/>
              </a:rPr>
              <a:t>https://www.youtube.com/watch?v=q1QwC3YlHG0</a:t>
            </a:r>
            <a:r>
              <a:rPr lang="en-US" dirty="0"/>
              <a:t> 5 min. introduction to Verilog</a:t>
            </a:r>
          </a:p>
          <a:p>
            <a:pPr lvl="2"/>
            <a:r>
              <a:rPr lang="en-US" dirty="0">
                <a:hlinkClick r:id="rId3"/>
              </a:rPr>
              <a:t>https://www.youtube.com/watch?v=vVYOV9MP5BA&amp;feature=youtu.be</a:t>
            </a:r>
            <a:r>
              <a:rPr lang="en-US" dirty="0"/>
              <a:t> 10 min Verilog basics</a:t>
            </a:r>
          </a:p>
          <a:p>
            <a:pPr lvl="2"/>
            <a:r>
              <a:rPr lang="en-US" dirty="0">
                <a:hlinkClick r:id="rId4"/>
              </a:rPr>
              <a:t>http://www.asic-world.com/verilog/veritut.html</a:t>
            </a:r>
            <a:r>
              <a:rPr lang="en-US" dirty="0"/>
              <a:t> comprehensive tutorial</a:t>
            </a:r>
          </a:p>
          <a:p>
            <a:pPr lvl="2"/>
            <a:r>
              <a:rPr lang="en-US" dirty="0">
                <a:hlinkClick r:id="rId5"/>
              </a:rPr>
              <a:t>https://www.youtube.com/watch?v=PqWpg2kk2hY</a:t>
            </a:r>
            <a:r>
              <a:rPr lang="en-US" dirty="0"/>
              <a:t> simulation and waveforms with </a:t>
            </a:r>
            <a:r>
              <a:rPr lang="en-US" dirty="0" err="1"/>
              <a:t>Vivado</a:t>
            </a:r>
            <a:endParaRPr lang="en-US" dirty="0"/>
          </a:p>
          <a:p>
            <a:pPr lvl="1"/>
            <a:r>
              <a:rPr lang="en-US" dirty="0"/>
              <a:t>Also check the Verilog material provided on </a:t>
            </a:r>
            <a:r>
              <a:rPr lang="en-US" dirty="0" err="1"/>
              <a:t>OnCourse</a:t>
            </a:r>
            <a:endParaRPr lang="en-15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A64854-D987-47BE-83F8-83F7D77814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73207-1146-4A1D-80ED-64C706B3AD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6423-E72B-9A49-A58C-3F9F88C6EFDE}" type="slidenum">
              <a:rPr lang="nl-NL" altLang="en-US" smtClean="0"/>
              <a:pPr/>
              <a:t>6</a:t>
            </a:fld>
            <a:endParaRPr lang="nl-NL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AE24B2-2A15-4E36-8C9F-CD191195E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ea typeface="ヒラギノ角ゴ Pro W3"/>
              </a:rPr>
              <a:t>Getting Started</a:t>
            </a:r>
            <a:endParaRPr lang="en-150" dirty="0">
              <a:ea typeface="ヒラギノ角ゴ Pro W3"/>
            </a:endParaRPr>
          </a:p>
        </p:txBody>
      </p:sp>
    </p:spTree>
    <p:extLst>
      <p:ext uri="{BB962C8B-B14F-4D97-AF65-F5344CB8AC3E}">
        <p14:creationId xmlns:p14="http://schemas.microsoft.com/office/powerpoint/2010/main" val="4257254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C8E609-0AB1-5A43-B28D-CF91215D71E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lIns="91440" tIns="45720" rIns="91440" bIns="45720" anchor="t">
            <a:normAutofit/>
          </a:bodyPr>
          <a:lstStyle/>
          <a:p>
            <a:endParaRPr lang="en-GB" dirty="0"/>
          </a:p>
          <a:p>
            <a:r>
              <a:rPr lang="en-GB" dirty="0">
                <a:ea typeface="ヒラギノ角ゴ Pro W3"/>
              </a:rPr>
              <a:t>Download Lab1_2021-2022.pdf from the Oncourse page</a:t>
            </a:r>
          </a:p>
          <a:p>
            <a:pPr lvl="1"/>
            <a:r>
              <a:rPr lang="en-GB" dirty="0"/>
              <a:t>Follow the instructions to create a new project in </a:t>
            </a:r>
            <a:r>
              <a:rPr lang="en-GB" dirty="0" err="1"/>
              <a:t>Vivado</a:t>
            </a:r>
            <a:r>
              <a:rPr lang="en-GB" dirty="0"/>
              <a:t> with a custom module connected to the on-board processor and the board’s LEDs</a:t>
            </a:r>
          </a:p>
          <a:p>
            <a:r>
              <a:rPr lang="en-GB" dirty="0"/>
              <a:t>Start from the basics:</a:t>
            </a:r>
          </a:p>
          <a:p>
            <a:pPr lvl="1"/>
            <a:r>
              <a:rPr lang="en-GB" dirty="0"/>
              <a:t>You will first create a 1-bit Half Adder</a:t>
            </a:r>
          </a:p>
          <a:p>
            <a:pPr lvl="1"/>
            <a:r>
              <a:rPr lang="en-GB" dirty="0"/>
              <a:t>You will use the Half Adder module to create a 1-bit Full Adder</a:t>
            </a:r>
          </a:p>
          <a:p>
            <a:pPr lvl="1"/>
            <a:r>
              <a:rPr lang="en-GB" dirty="0"/>
              <a:t>You will use multiple 1-bit Full Adders to create a 32-bit Full Adder </a:t>
            </a:r>
          </a:p>
          <a:p>
            <a:pPr lvl="1"/>
            <a:r>
              <a:rPr lang="en-GB" dirty="0"/>
              <a:t>You will test the Full Adder functionality on the board</a:t>
            </a:r>
          </a:p>
          <a:p>
            <a:pPr lvl="1"/>
            <a:r>
              <a:rPr lang="en-GB" dirty="0"/>
              <a:t>The Full Adder module will be used in a custom counter module, that counts the seconds (up to 15, 4-bit count register) and you will see the count value on the </a:t>
            </a:r>
            <a:r>
              <a:rPr lang="en-GB" dirty="0" err="1"/>
              <a:t>Pynq</a:t>
            </a:r>
            <a:r>
              <a:rPr lang="en-GB" dirty="0"/>
              <a:t> LEDs</a:t>
            </a:r>
          </a:p>
          <a:p>
            <a:pPr lvl="2"/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10B686-64A3-2A47-9871-E8A57C0CAA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4634-59A3-5244-818A-781BC35925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6423-E72B-9A49-A58C-3F9F88C6EFDE}" type="slidenum">
              <a:rPr lang="nl-NL" altLang="en-US" smtClean="0"/>
              <a:pPr/>
              <a:t>7</a:t>
            </a:fld>
            <a:endParaRPr lang="nl-NL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0E50730-F923-E34A-8CA9-FDA263682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38" y="444360"/>
            <a:ext cx="7886700" cy="685360"/>
          </a:xfrm>
        </p:spPr>
        <p:txBody>
          <a:bodyPr/>
          <a:lstStyle/>
          <a:p>
            <a:r>
              <a:rPr lang="en-GB" dirty="0"/>
              <a:t>First assignment – Lab1 (counter)</a:t>
            </a:r>
          </a:p>
        </p:txBody>
      </p:sp>
    </p:spTree>
    <p:extLst>
      <p:ext uri="{BB962C8B-B14F-4D97-AF65-F5344CB8AC3E}">
        <p14:creationId xmlns:p14="http://schemas.microsoft.com/office/powerpoint/2010/main" val="446380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C8E609-0AB1-5A43-B28D-CF91215D71E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For reference:</a:t>
            </a:r>
          </a:p>
          <a:p>
            <a:pPr lvl="1"/>
            <a:r>
              <a:rPr lang="en-GB" dirty="0"/>
              <a:t>Half Adder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Full Adder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10B686-64A3-2A47-9871-E8A57C0CAA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4634-59A3-5244-818A-781BC35925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6423-E72B-9A49-A58C-3F9F88C6EFDE}" type="slidenum">
              <a:rPr lang="nl-NL" altLang="en-US" smtClean="0"/>
              <a:pPr/>
              <a:t>8</a:t>
            </a:fld>
            <a:endParaRPr lang="nl-NL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0E50730-F923-E34A-8CA9-FDA263682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38" y="444360"/>
            <a:ext cx="7886700" cy="685360"/>
          </a:xfrm>
        </p:spPr>
        <p:txBody>
          <a:bodyPr/>
          <a:lstStyle/>
          <a:p>
            <a:r>
              <a:rPr lang="en-GB" dirty="0"/>
              <a:t>First assignment – Lab1 (counter)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D09E295-ED35-43ED-A189-EFB46368D3EB}"/>
              </a:ext>
            </a:extLst>
          </p:cNvPr>
          <p:cNvGrpSpPr/>
          <p:nvPr/>
        </p:nvGrpSpPr>
        <p:grpSpPr>
          <a:xfrm>
            <a:off x="2723655" y="2410721"/>
            <a:ext cx="3423637" cy="1316061"/>
            <a:chOff x="2220610" y="2410721"/>
            <a:chExt cx="3423637" cy="131606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B5B6985-C58A-4D57-A765-F2115C1A18E0}"/>
                </a:ext>
              </a:extLst>
            </p:cNvPr>
            <p:cNvGrpSpPr/>
            <p:nvPr/>
          </p:nvGrpSpPr>
          <p:grpSpPr>
            <a:xfrm>
              <a:off x="3477293" y="2431078"/>
              <a:ext cx="991244" cy="550889"/>
              <a:chOff x="3675121" y="5435203"/>
              <a:chExt cx="1599238" cy="724319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44490026-39B3-4B22-91F7-4D8779D3FB5E}"/>
                  </a:ext>
                </a:extLst>
              </p:cNvPr>
              <p:cNvCxnSpPr/>
              <p:nvPr/>
            </p:nvCxnSpPr>
            <p:spPr>
              <a:xfrm flipV="1">
                <a:off x="3675121" y="5984024"/>
                <a:ext cx="415107" cy="1"/>
              </a:xfrm>
              <a:prstGeom prst="line">
                <a:avLst/>
              </a:prstGeom>
              <a:ln w="28575">
                <a:solidFill>
                  <a:srgbClr val="003A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80B4F0E2-1336-401B-9622-0A11E80E48C5}"/>
                  </a:ext>
                </a:extLst>
              </p:cNvPr>
              <p:cNvCxnSpPr/>
              <p:nvPr/>
            </p:nvCxnSpPr>
            <p:spPr>
              <a:xfrm flipV="1">
                <a:off x="3675121" y="5620676"/>
                <a:ext cx="415107" cy="1"/>
              </a:xfrm>
              <a:prstGeom prst="line">
                <a:avLst/>
              </a:prstGeom>
              <a:ln w="28575">
                <a:solidFill>
                  <a:srgbClr val="003A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C1D1BB6-3A06-4D26-8F30-FD3F82513F2E}"/>
                  </a:ext>
                </a:extLst>
              </p:cNvPr>
              <p:cNvCxnSpPr/>
              <p:nvPr/>
            </p:nvCxnSpPr>
            <p:spPr>
              <a:xfrm flipV="1">
                <a:off x="5010436" y="5800026"/>
                <a:ext cx="263923" cy="907"/>
              </a:xfrm>
              <a:prstGeom prst="line">
                <a:avLst/>
              </a:prstGeom>
              <a:ln w="28575">
                <a:solidFill>
                  <a:srgbClr val="003A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Stored Data 71">
                <a:extLst>
                  <a:ext uri="{FF2B5EF4-FFF2-40B4-BE49-F238E27FC236}">
                    <a16:creationId xmlns:a16="http://schemas.microsoft.com/office/drawing/2014/main" id="{37A10FAC-D9C0-4293-82BE-FA3FCB9D356B}"/>
                  </a:ext>
                </a:extLst>
              </p:cNvPr>
              <p:cNvSpPr/>
              <p:nvPr/>
            </p:nvSpPr>
            <p:spPr>
              <a:xfrm rot="10800000">
                <a:off x="3997592" y="5435941"/>
                <a:ext cx="1009669" cy="723580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4932 w 13265"/>
                  <a:gd name="connsiteY0" fmla="*/ 0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4932 w 13265"/>
                  <a:gd name="connsiteY4" fmla="*/ 10000 h 10000"/>
                  <a:gd name="connsiteX5" fmla="*/ 0 w 13265"/>
                  <a:gd name="connsiteY5" fmla="*/ 5084 h 10000"/>
                  <a:gd name="connsiteX6" fmla="*/ 4932 w 13265"/>
                  <a:gd name="connsiteY6" fmla="*/ 0 h 10000"/>
                  <a:gd name="connsiteX0" fmla="*/ 5226 w 13559"/>
                  <a:gd name="connsiteY0" fmla="*/ 0 h 10000"/>
                  <a:gd name="connsiteX1" fmla="*/ 13559 w 13559"/>
                  <a:gd name="connsiteY1" fmla="*/ 0 h 10000"/>
                  <a:gd name="connsiteX2" fmla="*/ 11892 w 13559"/>
                  <a:gd name="connsiteY2" fmla="*/ 5000 h 10000"/>
                  <a:gd name="connsiteX3" fmla="*/ 13559 w 13559"/>
                  <a:gd name="connsiteY3" fmla="*/ 10000 h 10000"/>
                  <a:gd name="connsiteX4" fmla="*/ 5226 w 13559"/>
                  <a:gd name="connsiteY4" fmla="*/ 10000 h 10000"/>
                  <a:gd name="connsiteX5" fmla="*/ 294 w 13559"/>
                  <a:gd name="connsiteY5" fmla="*/ 5084 h 10000"/>
                  <a:gd name="connsiteX6" fmla="*/ 5226 w 13559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66 w 13299"/>
                  <a:gd name="connsiteY0" fmla="*/ 0 h 10000"/>
                  <a:gd name="connsiteX1" fmla="*/ 13299 w 13299"/>
                  <a:gd name="connsiteY1" fmla="*/ 0 h 10000"/>
                  <a:gd name="connsiteX2" fmla="*/ 11632 w 13299"/>
                  <a:gd name="connsiteY2" fmla="*/ 5000 h 10000"/>
                  <a:gd name="connsiteX3" fmla="*/ 13299 w 13299"/>
                  <a:gd name="connsiteY3" fmla="*/ 10000 h 10000"/>
                  <a:gd name="connsiteX4" fmla="*/ 7782 w 13299"/>
                  <a:gd name="connsiteY4" fmla="*/ 10000 h 10000"/>
                  <a:gd name="connsiteX5" fmla="*/ 34 w 13299"/>
                  <a:gd name="connsiteY5" fmla="*/ 5084 h 10000"/>
                  <a:gd name="connsiteX6" fmla="*/ 4966 w 13299"/>
                  <a:gd name="connsiteY6" fmla="*/ 0 h 10000"/>
                  <a:gd name="connsiteX0" fmla="*/ 4947 w 13280"/>
                  <a:gd name="connsiteY0" fmla="*/ 0 h 10000"/>
                  <a:gd name="connsiteX1" fmla="*/ 13280 w 13280"/>
                  <a:gd name="connsiteY1" fmla="*/ 0 h 10000"/>
                  <a:gd name="connsiteX2" fmla="*/ 11613 w 13280"/>
                  <a:gd name="connsiteY2" fmla="*/ 5000 h 10000"/>
                  <a:gd name="connsiteX3" fmla="*/ 13280 w 13280"/>
                  <a:gd name="connsiteY3" fmla="*/ 10000 h 10000"/>
                  <a:gd name="connsiteX4" fmla="*/ 6702 w 13280"/>
                  <a:gd name="connsiteY4" fmla="*/ 9832 h 10000"/>
                  <a:gd name="connsiteX5" fmla="*/ 15 w 13280"/>
                  <a:gd name="connsiteY5" fmla="*/ 5084 h 10000"/>
                  <a:gd name="connsiteX6" fmla="*/ 4947 w 13280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5711 w 13268"/>
                  <a:gd name="connsiteY0" fmla="*/ 126 h 10000"/>
                  <a:gd name="connsiteX1" fmla="*/ 13268 w 13268"/>
                  <a:gd name="connsiteY1" fmla="*/ 0 h 10000"/>
                  <a:gd name="connsiteX2" fmla="*/ 11601 w 13268"/>
                  <a:gd name="connsiteY2" fmla="*/ 5000 h 10000"/>
                  <a:gd name="connsiteX3" fmla="*/ 13268 w 13268"/>
                  <a:gd name="connsiteY3" fmla="*/ 10000 h 10000"/>
                  <a:gd name="connsiteX4" fmla="*/ 6690 w 13268"/>
                  <a:gd name="connsiteY4" fmla="*/ 9832 h 10000"/>
                  <a:gd name="connsiteX5" fmla="*/ 3 w 13268"/>
                  <a:gd name="connsiteY5" fmla="*/ 5084 h 10000"/>
                  <a:gd name="connsiteX6" fmla="*/ 5711 w 13268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6688 w 13265"/>
                  <a:gd name="connsiteY0" fmla="*/ 42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6687 w 13265"/>
                  <a:gd name="connsiteY4" fmla="*/ 9832 h 10000"/>
                  <a:gd name="connsiteX5" fmla="*/ 0 w 13265"/>
                  <a:gd name="connsiteY5" fmla="*/ 5084 h 10000"/>
                  <a:gd name="connsiteX6" fmla="*/ 6688 w 13265"/>
                  <a:gd name="connsiteY6" fmla="*/ 42 h 10000"/>
                  <a:gd name="connsiteX0" fmla="*/ 6688 w 13265"/>
                  <a:gd name="connsiteY0" fmla="*/ 42 h 9832"/>
                  <a:gd name="connsiteX1" fmla="*/ 13265 w 13265"/>
                  <a:gd name="connsiteY1" fmla="*/ 0 h 9832"/>
                  <a:gd name="connsiteX2" fmla="*/ 11598 w 13265"/>
                  <a:gd name="connsiteY2" fmla="*/ 5000 h 9832"/>
                  <a:gd name="connsiteX3" fmla="*/ 11387 w 13265"/>
                  <a:gd name="connsiteY3" fmla="*/ 9790 h 9832"/>
                  <a:gd name="connsiteX4" fmla="*/ 6687 w 13265"/>
                  <a:gd name="connsiteY4" fmla="*/ 9832 h 9832"/>
                  <a:gd name="connsiteX5" fmla="*/ 0 w 13265"/>
                  <a:gd name="connsiteY5" fmla="*/ 5084 h 9832"/>
                  <a:gd name="connsiteX6" fmla="*/ 6688 w 13265"/>
                  <a:gd name="connsiteY6" fmla="*/ 42 h 9832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692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784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9784"/>
                  <a:gd name="connsiteY0" fmla="*/ 0 h 9957"/>
                  <a:gd name="connsiteX1" fmla="*/ 9415 w 9784"/>
                  <a:gd name="connsiteY1" fmla="*/ 171 h 9957"/>
                  <a:gd name="connsiteX2" fmla="*/ 8743 w 9784"/>
                  <a:gd name="connsiteY2" fmla="*/ 5042 h 9957"/>
                  <a:gd name="connsiteX3" fmla="*/ 9784 w 9784"/>
                  <a:gd name="connsiteY3" fmla="*/ 9957 h 9957"/>
                  <a:gd name="connsiteX4" fmla="*/ 5041 w 9784"/>
                  <a:gd name="connsiteY4" fmla="*/ 9957 h 9957"/>
                  <a:gd name="connsiteX5" fmla="*/ 0 w 9784"/>
                  <a:gd name="connsiteY5" fmla="*/ 5128 h 9957"/>
                  <a:gd name="connsiteX6" fmla="*/ 5042 w 9784"/>
                  <a:gd name="connsiteY6" fmla="*/ 0 h 9957"/>
                  <a:gd name="connsiteX0" fmla="*/ 5153 w 10000"/>
                  <a:gd name="connsiteY0" fmla="*/ 0 h 10000"/>
                  <a:gd name="connsiteX1" fmla="*/ 9875 w 10000"/>
                  <a:gd name="connsiteY1" fmla="*/ 172 h 10000"/>
                  <a:gd name="connsiteX2" fmla="*/ 8936 w 10000"/>
                  <a:gd name="connsiteY2" fmla="*/ 5064 h 10000"/>
                  <a:gd name="connsiteX3" fmla="*/ 10000 w 10000"/>
                  <a:gd name="connsiteY3" fmla="*/ 10000 h 10000"/>
                  <a:gd name="connsiteX4" fmla="*/ 5152 w 10000"/>
                  <a:gd name="connsiteY4" fmla="*/ 10000 h 10000"/>
                  <a:gd name="connsiteX5" fmla="*/ 0 w 10000"/>
                  <a:gd name="connsiteY5" fmla="*/ 5150 h 10000"/>
                  <a:gd name="connsiteX6" fmla="*/ 5153 w 10000"/>
                  <a:gd name="connsiteY6" fmla="*/ 0 h 10000"/>
                  <a:gd name="connsiteX0" fmla="*/ 5153 w 10001"/>
                  <a:gd name="connsiteY0" fmla="*/ 0 h 10000"/>
                  <a:gd name="connsiteX1" fmla="*/ 10001 w 10001"/>
                  <a:gd name="connsiteY1" fmla="*/ 215 h 10000"/>
                  <a:gd name="connsiteX2" fmla="*/ 8936 w 10001"/>
                  <a:gd name="connsiteY2" fmla="*/ 5064 h 10000"/>
                  <a:gd name="connsiteX3" fmla="*/ 10000 w 10001"/>
                  <a:gd name="connsiteY3" fmla="*/ 10000 h 10000"/>
                  <a:gd name="connsiteX4" fmla="*/ 5152 w 10001"/>
                  <a:gd name="connsiteY4" fmla="*/ 10000 h 10000"/>
                  <a:gd name="connsiteX5" fmla="*/ 0 w 10001"/>
                  <a:gd name="connsiteY5" fmla="*/ 5150 h 10000"/>
                  <a:gd name="connsiteX6" fmla="*/ 5153 w 10001"/>
                  <a:gd name="connsiteY6" fmla="*/ 0 h 10000"/>
                  <a:gd name="connsiteX0" fmla="*/ 5184 w 10001"/>
                  <a:gd name="connsiteY0" fmla="*/ 43 h 9785"/>
                  <a:gd name="connsiteX1" fmla="*/ 10001 w 10001"/>
                  <a:gd name="connsiteY1" fmla="*/ 0 h 9785"/>
                  <a:gd name="connsiteX2" fmla="*/ 8936 w 10001"/>
                  <a:gd name="connsiteY2" fmla="*/ 4849 h 9785"/>
                  <a:gd name="connsiteX3" fmla="*/ 10000 w 10001"/>
                  <a:gd name="connsiteY3" fmla="*/ 9785 h 9785"/>
                  <a:gd name="connsiteX4" fmla="*/ 5152 w 10001"/>
                  <a:gd name="connsiteY4" fmla="*/ 9785 h 9785"/>
                  <a:gd name="connsiteX5" fmla="*/ 0 w 10001"/>
                  <a:gd name="connsiteY5" fmla="*/ 4935 h 9785"/>
                  <a:gd name="connsiteX6" fmla="*/ 5184 w 10001"/>
                  <a:gd name="connsiteY6" fmla="*/ 43 h 9785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8935 w 10000"/>
                  <a:gd name="connsiteY0" fmla="*/ 4956 h 10000"/>
                  <a:gd name="connsiteX1" fmla="*/ 9999 w 10000"/>
                  <a:gd name="connsiteY1" fmla="*/ 10000 h 10000"/>
                  <a:gd name="connsiteX2" fmla="*/ 5183 w 10000"/>
                  <a:gd name="connsiteY2" fmla="*/ 9912 h 10000"/>
                  <a:gd name="connsiteX3" fmla="*/ 0 w 10000"/>
                  <a:gd name="connsiteY3" fmla="*/ 5043 h 10000"/>
                  <a:gd name="connsiteX4" fmla="*/ 5183 w 10000"/>
                  <a:gd name="connsiteY4" fmla="*/ 44 h 10000"/>
                  <a:gd name="connsiteX5" fmla="*/ 10000 w 10000"/>
                  <a:gd name="connsiteY5" fmla="*/ 0 h 10000"/>
                  <a:gd name="connsiteX6" fmla="*/ 9841 w 10000"/>
                  <a:gd name="connsiteY6" fmla="*/ 6220 h 10000"/>
                  <a:gd name="connsiteX0" fmla="*/ 8935 w 10000"/>
                  <a:gd name="connsiteY0" fmla="*/ 4956 h 10000"/>
                  <a:gd name="connsiteX1" fmla="*/ 9999 w 10000"/>
                  <a:gd name="connsiteY1" fmla="*/ 10000 h 10000"/>
                  <a:gd name="connsiteX2" fmla="*/ 5183 w 10000"/>
                  <a:gd name="connsiteY2" fmla="*/ 9912 h 10000"/>
                  <a:gd name="connsiteX3" fmla="*/ 0 w 10000"/>
                  <a:gd name="connsiteY3" fmla="*/ 5043 h 10000"/>
                  <a:gd name="connsiteX4" fmla="*/ 5183 w 10000"/>
                  <a:gd name="connsiteY4" fmla="*/ 44 h 10000"/>
                  <a:gd name="connsiteX5" fmla="*/ 10000 w 10000"/>
                  <a:gd name="connsiteY5" fmla="*/ 0 h 10000"/>
                  <a:gd name="connsiteX0" fmla="*/ 9999 w 10000"/>
                  <a:gd name="connsiteY0" fmla="*/ 10000 h 10000"/>
                  <a:gd name="connsiteX1" fmla="*/ 5183 w 10000"/>
                  <a:gd name="connsiteY1" fmla="*/ 9912 h 10000"/>
                  <a:gd name="connsiteX2" fmla="*/ 0 w 10000"/>
                  <a:gd name="connsiteY2" fmla="*/ 5043 h 10000"/>
                  <a:gd name="connsiteX3" fmla="*/ 5183 w 10000"/>
                  <a:gd name="connsiteY3" fmla="*/ 44 h 10000"/>
                  <a:gd name="connsiteX4" fmla="*/ 1000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9999" y="10000"/>
                    </a:moveTo>
                    <a:lnTo>
                      <a:pt x="5183" y="9912"/>
                    </a:lnTo>
                    <a:cubicBezTo>
                      <a:pt x="3060" y="9824"/>
                      <a:pt x="0" y="6688"/>
                      <a:pt x="0" y="5043"/>
                    </a:cubicBezTo>
                    <a:cubicBezTo>
                      <a:pt x="0" y="3398"/>
                      <a:pt x="2965" y="220"/>
                      <a:pt x="5183" y="44"/>
                    </a:cubicBezTo>
                    <a:lnTo>
                      <a:pt x="10000" y="0"/>
                    </a:lnTo>
                  </a:path>
                </a:pathLst>
              </a:custGeom>
              <a:noFill/>
              <a:ln w="28575">
                <a:solidFill>
                  <a:srgbClr val="003A8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Stored Data 71">
                <a:extLst>
                  <a:ext uri="{FF2B5EF4-FFF2-40B4-BE49-F238E27FC236}">
                    <a16:creationId xmlns:a16="http://schemas.microsoft.com/office/drawing/2014/main" id="{4D07C80A-433D-4423-9380-FC013700941A}"/>
                  </a:ext>
                </a:extLst>
              </p:cNvPr>
              <p:cNvSpPr/>
              <p:nvPr/>
            </p:nvSpPr>
            <p:spPr>
              <a:xfrm rot="10800000">
                <a:off x="3990333" y="5435921"/>
                <a:ext cx="107530" cy="723601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4932 w 13265"/>
                  <a:gd name="connsiteY0" fmla="*/ 0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4932 w 13265"/>
                  <a:gd name="connsiteY4" fmla="*/ 10000 h 10000"/>
                  <a:gd name="connsiteX5" fmla="*/ 0 w 13265"/>
                  <a:gd name="connsiteY5" fmla="*/ 5084 h 10000"/>
                  <a:gd name="connsiteX6" fmla="*/ 4932 w 13265"/>
                  <a:gd name="connsiteY6" fmla="*/ 0 h 10000"/>
                  <a:gd name="connsiteX0" fmla="*/ 5226 w 13559"/>
                  <a:gd name="connsiteY0" fmla="*/ 0 h 10000"/>
                  <a:gd name="connsiteX1" fmla="*/ 13559 w 13559"/>
                  <a:gd name="connsiteY1" fmla="*/ 0 h 10000"/>
                  <a:gd name="connsiteX2" fmla="*/ 11892 w 13559"/>
                  <a:gd name="connsiteY2" fmla="*/ 5000 h 10000"/>
                  <a:gd name="connsiteX3" fmla="*/ 13559 w 13559"/>
                  <a:gd name="connsiteY3" fmla="*/ 10000 h 10000"/>
                  <a:gd name="connsiteX4" fmla="*/ 5226 w 13559"/>
                  <a:gd name="connsiteY4" fmla="*/ 10000 h 10000"/>
                  <a:gd name="connsiteX5" fmla="*/ 294 w 13559"/>
                  <a:gd name="connsiteY5" fmla="*/ 5084 h 10000"/>
                  <a:gd name="connsiteX6" fmla="*/ 5226 w 13559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66 w 13299"/>
                  <a:gd name="connsiteY0" fmla="*/ 0 h 10000"/>
                  <a:gd name="connsiteX1" fmla="*/ 13299 w 13299"/>
                  <a:gd name="connsiteY1" fmla="*/ 0 h 10000"/>
                  <a:gd name="connsiteX2" fmla="*/ 11632 w 13299"/>
                  <a:gd name="connsiteY2" fmla="*/ 5000 h 10000"/>
                  <a:gd name="connsiteX3" fmla="*/ 13299 w 13299"/>
                  <a:gd name="connsiteY3" fmla="*/ 10000 h 10000"/>
                  <a:gd name="connsiteX4" fmla="*/ 7782 w 13299"/>
                  <a:gd name="connsiteY4" fmla="*/ 10000 h 10000"/>
                  <a:gd name="connsiteX5" fmla="*/ 34 w 13299"/>
                  <a:gd name="connsiteY5" fmla="*/ 5084 h 10000"/>
                  <a:gd name="connsiteX6" fmla="*/ 4966 w 13299"/>
                  <a:gd name="connsiteY6" fmla="*/ 0 h 10000"/>
                  <a:gd name="connsiteX0" fmla="*/ 4947 w 13280"/>
                  <a:gd name="connsiteY0" fmla="*/ 0 h 10000"/>
                  <a:gd name="connsiteX1" fmla="*/ 13280 w 13280"/>
                  <a:gd name="connsiteY1" fmla="*/ 0 h 10000"/>
                  <a:gd name="connsiteX2" fmla="*/ 11613 w 13280"/>
                  <a:gd name="connsiteY2" fmla="*/ 5000 h 10000"/>
                  <a:gd name="connsiteX3" fmla="*/ 13280 w 13280"/>
                  <a:gd name="connsiteY3" fmla="*/ 10000 h 10000"/>
                  <a:gd name="connsiteX4" fmla="*/ 6702 w 13280"/>
                  <a:gd name="connsiteY4" fmla="*/ 9832 h 10000"/>
                  <a:gd name="connsiteX5" fmla="*/ 15 w 13280"/>
                  <a:gd name="connsiteY5" fmla="*/ 5084 h 10000"/>
                  <a:gd name="connsiteX6" fmla="*/ 4947 w 13280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5711 w 13268"/>
                  <a:gd name="connsiteY0" fmla="*/ 126 h 10000"/>
                  <a:gd name="connsiteX1" fmla="*/ 13268 w 13268"/>
                  <a:gd name="connsiteY1" fmla="*/ 0 h 10000"/>
                  <a:gd name="connsiteX2" fmla="*/ 11601 w 13268"/>
                  <a:gd name="connsiteY2" fmla="*/ 5000 h 10000"/>
                  <a:gd name="connsiteX3" fmla="*/ 13268 w 13268"/>
                  <a:gd name="connsiteY3" fmla="*/ 10000 h 10000"/>
                  <a:gd name="connsiteX4" fmla="*/ 6690 w 13268"/>
                  <a:gd name="connsiteY4" fmla="*/ 9832 h 10000"/>
                  <a:gd name="connsiteX5" fmla="*/ 3 w 13268"/>
                  <a:gd name="connsiteY5" fmla="*/ 5084 h 10000"/>
                  <a:gd name="connsiteX6" fmla="*/ 5711 w 13268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6688 w 13265"/>
                  <a:gd name="connsiteY0" fmla="*/ 42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6687 w 13265"/>
                  <a:gd name="connsiteY4" fmla="*/ 9832 h 10000"/>
                  <a:gd name="connsiteX5" fmla="*/ 0 w 13265"/>
                  <a:gd name="connsiteY5" fmla="*/ 5084 h 10000"/>
                  <a:gd name="connsiteX6" fmla="*/ 6688 w 13265"/>
                  <a:gd name="connsiteY6" fmla="*/ 42 h 10000"/>
                  <a:gd name="connsiteX0" fmla="*/ 6688 w 13265"/>
                  <a:gd name="connsiteY0" fmla="*/ 42 h 9832"/>
                  <a:gd name="connsiteX1" fmla="*/ 13265 w 13265"/>
                  <a:gd name="connsiteY1" fmla="*/ 0 h 9832"/>
                  <a:gd name="connsiteX2" fmla="*/ 11598 w 13265"/>
                  <a:gd name="connsiteY2" fmla="*/ 5000 h 9832"/>
                  <a:gd name="connsiteX3" fmla="*/ 11387 w 13265"/>
                  <a:gd name="connsiteY3" fmla="*/ 9790 h 9832"/>
                  <a:gd name="connsiteX4" fmla="*/ 6687 w 13265"/>
                  <a:gd name="connsiteY4" fmla="*/ 9832 h 9832"/>
                  <a:gd name="connsiteX5" fmla="*/ 0 w 13265"/>
                  <a:gd name="connsiteY5" fmla="*/ 5084 h 9832"/>
                  <a:gd name="connsiteX6" fmla="*/ 6688 w 13265"/>
                  <a:gd name="connsiteY6" fmla="*/ 42 h 9832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692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784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9784"/>
                  <a:gd name="connsiteY0" fmla="*/ 0 h 9957"/>
                  <a:gd name="connsiteX1" fmla="*/ 9415 w 9784"/>
                  <a:gd name="connsiteY1" fmla="*/ 171 h 9957"/>
                  <a:gd name="connsiteX2" fmla="*/ 8743 w 9784"/>
                  <a:gd name="connsiteY2" fmla="*/ 5042 h 9957"/>
                  <a:gd name="connsiteX3" fmla="*/ 9784 w 9784"/>
                  <a:gd name="connsiteY3" fmla="*/ 9957 h 9957"/>
                  <a:gd name="connsiteX4" fmla="*/ 5041 w 9784"/>
                  <a:gd name="connsiteY4" fmla="*/ 9957 h 9957"/>
                  <a:gd name="connsiteX5" fmla="*/ 0 w 9784"/>
                  <a:gd name="connsiteY5" fmla="*/ 5128 h 9957"/>
                  <a:gd name="connsiteX6" fmla="*/ 5042 w 9784"/>
                  <a:gd name="connsiteY6" fmla="*/ 0 h 9957"/>
                  <a:gd name="connsiteX0" fmla="*/ 5153 w 10000"/>
                  <a:gd name="connsiteY0" fmla="*/ 0 h 10000"/>
                  <a:gd name="connsiteX1" fmla="*/ 9875 w 10000"/>
                  <a:gd name="connsiteY1" fmla="*/ 172 h 10000"/>
                  <a:gd name="connsiteX2" fmla="*/ 8936 w 10000"/>
                  <a:gd name="connsiteY2" fmla="*/ 5064 h 10000"/>
                  <a:gd name="connsiteX3" fmla="*/ 10000 w 10000"/>
                  <a:gd name="connsiteY3" fmla="*/ 10000 h 10000"/>
                  <a:gd name="connsiteX4" fmla="*/ 5152 w 10000"/>
                  <a:gd name="connsiteY4" fmla="*/ 10000 h 10000"/>
                  <a:gd name="connsiteX5" fmla="*/ 0 w 10000"/>
                  <a:gd name="connsiteY5" fmla="*/ 5150 h 10000"/>
                  <a:gd name="connsiteX6" fmla="*/ 5153 w 10000"/>
                  <a:gd name="connsiteY6" fmla="*/ 0 h 10000"/>
                  <a:gd name="connsiteX0" fmla="*/ 5153 w 10001"/>
                  <a:gd name="connsiteY0" fmla="*/ 0 h 10000"/>
                  <a:gd name="connsiteX1" fmla="*/ 10001 w 10001"/>
                  <a:gd name="connsiteY1" fmla="*/ 215 h 10000"/>
                  <a:gd name="connsiteX2" fmla="*/ 8936 w 10001"/>
                  <a:gd name="connsiteY2" fmla="*/ 5064 h 10000"/>
                  <a:gd name="connsiteX3" fmla="*/ 10000 w 10001"/>
                  <a:gd name="connsiteY3" fmla="*/ 10000 h 10000"/>
                  <a:gd name="connsiteX4" fmla="*/ 5152 w 10001"/>
                  <a:gd name="connsiteY4" fmla="*/ 10000 h 10000"/>
                  <a:gd name="connsiteX5" fmla="*/ 0 w 10001"/>
                  <a:gd name="connsiteY5" fmla="*/ 5150 h 10000"/>
                  <a:gd name="connsiteX6" fmla="*/ 5153 w 10001"/>
                  <a:gd name="connsiteY6" fmla="*/ 0 h 10000"/>
                  <a:gd name="connsiteX0" fmla="*/ 5184 w 10001"/>
                  <a:gd name="connsiteY0" fmla="*/ 43 h 9785"/>
                  <a:gd name="connsiteX1" fmla="*/ 10001 w 10001"/>
                  <a:gd name="connsiteY1" fmla="*/ 0 h 9785"/>
                  <a:gd name="connsiteX2" fmla="*/ 8936 w 10001"/>
                  <a:gd name="connsiteY2" fmla="*/ 4849 h 9785"/>
                  <a:gd name="connsiteX3" fmla="*/ 10000 w 10001"/>
                  <a:gd name="connsiteY3" fmla="*/ 9785 h 9785"/>
                  <a:gd name="connsiteX4" fmla="*/ 5152 w 10001"/>
                  <a:gd name="connsiteY4" fmla="*/ 9785 h 9785"/>
                  <a:gd name="connsiteX5" fmla="*/ 0 w 10001"/>
                  <a:gd name="connsiteY5" fmla="*/ 4935 h 9785"/>
                  <a:gd name="connsiteX6" fmla="*/ 5184 w 10001"/>
                  <a:gd name="connsiteY6" fmla="*/ 43 h 9785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603 w 5420"/>
                  <a:gd name="connsiteY0" fmla="*/ 44 h 10000"/>
                  <a:gd name="connsiteX1" fmla="*/ 5420 w 5420"/>
                  <a:gd name="connsiteY1" fmla="*/ 0 h 10000"/>
                  <a:gd name="connsiteX2" fmla="*/ 4355 w 5420"/>
                  <a:gd name="connsiteY2" fmla="*/ 4956 h 10000"/>
                  <a:gd name="connsiteX3" fmla="*/ 5419 w 5420"/>
                  <a:gd name="connsiteY3" fmla="*/ 10000 h 10000"/>
                  <a:gd name="connsiteX4" fmla="*/ 603 w 5420"/>
                  <a:gd name="connsiteY4" fmla="*/ 9912 h 10000"/>
                  <a:gd name="connsiteX5" fmla="*/ 603 w 5420"/>
                  <a:gd name="connsiteY5" fmla="*/ 44 h 10000"/>
                  <a:gd name="connsiteX0" fmla="*/ 1112 w 9999"/>
                  <a:gd name="connsiteY0" fmla="*/ 9912 h 11176"/>
                  <a:gd name="connsiteX1" fmla="*/ 1112 w 9999"/>
                  <a:gd name="connsiteY1" fmla="*/ 44 h 11176"/>
                  <a:gd name="connsiteX2" fmla="*/ 9999 w 9999"/>
                  <a:gd name="connsiteY2" fmla="*/ 0 h 11176"/>
                  <a:gd name="connsiteX3" fmla="*/ 8034 w 9999"/>
                  <a:gd name="connsiteY3" fmla="*/ 4956 h 11176"/>
                  <a:gd name="connsiteX4" fmla="*/ 9997 w 9999"/>
                  <a:gd name="connsiteY4" fmla="*/ 10000 h 11176"/>
                  <a:gd name="connsiteX5" fmla="*/ 2783 w 9999"/>
                  <a:gd name="connsiteY5" fmla="*/ 11176 h 11176"/>
                  <a:gd name="connsiteX0" fmla="*/ 1112 w 10000"/>
                  <a:gd name="connsiteY0" fmla="*/ 8869 h 8948"/>
                  <a:gd name="connsiteX1" fmla="*/ 1112 w 10000"/>
                  <a:gd name="connsiteY1" fmla="*/ 39 h 8948"/>
                  <a:gd name="connsiteX2" fmla="*/ 10000 w 10000"/>
                  <a:gd name="connsiteY2" fmla="*/ 0 h 8948"/>
                  <a:gd name="connsiteX3" fmla="*/ 8035 w 10000"/>
                  <a:gd name="connsiteY3" fmla="*/ 4435 h 8948"/>
                  <a:gd name="connsiteX4" fmla="*/ 9998 w 10000"/>
                  <a:gd name="connsiteY4" fmla="*/ 8948 h 8948"/>
                  <a:gd name="connsiteX0" fmla="*/ 0 w 8888"/>
                  <a:gd name="connsiteY0" fmla="*/ 44 h 10000"/>
                  <a:gd name="connsiteX1" fmla="*/ 8888 w 8888"/>
                  <a:gd name="connsiteY1" fmla="*/ 0 h 10000"/>
                  <a:gd name="connsiteX2" fmla="*/ 6923 w 8888"/>
                  <a:gd name="connsiteY2" fmla="*/ 4956 h 10000"/>
                  <a:gd name="connsiteX3" fmla="*/ 8886 w 8888"/>
                  <a:gd name="connsiteY3" fmla="*/ 10000 h 10000"/>
                  <a:gd name="connsiteX0" fmla="*/ 2211 w 2211"/>
                  <a:gd name="connsiteY0" fmla="*/ 0 h 10000"/>
                  <a:gd name="connsiteX1" fmla="*/ 0 w 2211"/>
                  <a:gd name="connsiteY1" fmla="*/ 4956 h 10000"/>
                  <a:gd name="connsiteX2" fmla="*/ 2209 w 2211"/>
                  <a:gd name="connsiteY2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1" h="10000">
                    <a:moveTo>
                      <a:pt x="2211" y="0"/>
                    </a:moveTo>
                    <a:cubicBezTo>
                      <a:pt x="739" y="0"/>
                      <a:pt x="0" y="3289"/>
                      <a:pt x="0" y="4956"/>
                    </a:cubicBezTo>
                    <a:cubicBezTo>
                      <a:pt x="0" y="6622"/>
                      <a:pt x="737" y="10000"/>
                      <a:pt x="2209" y="10000"/>
                    </a:cubicBezTo>
                  </a:path>
                </a:pathLst>
              </a:custGeom>
              <a:noFill/>
              <a:ln w="28575">
                <a:solidFill>
                  <a:srgbClr val="003A8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Stored Data 71">
                <a:extLst>
                  <a:ext uri="{FF2B5EF4-FFF2-40B4-BE49-F238E27FC236}">
                    <a16:creationId xmlns:a16="http://schemas.microsoft.com/office/drawing/2014/main" id="{C4DF91F9-A838-4949-A584-673E56D05596}"/>
                  </a:ext>
                </a:extLst>
              </p:cNvPr>
              <p:cNvSpPr/>
              <p:nvPr/>
            </p:nvSpPr>
            <p:spPr>
              <a:xfrm rot="10800000">
                <a:off x="3911116" y="5435203"/>
                <a:ext cx="107530" cy="723601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4932 w 13265"/>
                  <a:gd name="connsiteY0" fmla="*/ 0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4932 w 13265"/>
                  <a:gd name="connsiteY4" fmla="*/ 10000 h 10000"/>
                  <a:gd name="connsiteX5" fmla="*/ 0 w 13265"/>
                  <a:gd name="connsiteY5" fmla="*/ 5084 h 10000"/>
                  <a:gd name="connsiteX6" fmla="*/ 4932 w 13265"/>
                  <a:gd name="connsiteY6" fmla="*/ 0 h 10000"/>
                  <a:gd name="connsiteX0" fmla="*/ 5226 w 13559"/>
                  <a:gd name="connsiteY0" fmla="*/ 0 h 10000"/>
                  <a:gd name="connsiteX1" fmla="*/ 13559 w 13559"/>
                  <a:gd name="connsiteY1" fmla="*/ 0 h 10000"/>
                  <a:gd name="connsiteX2" fmla="*/ 11892 w 13559"/>
                  <a:gd name="connsiteY2" fmla="*/ 5000 h 10000"/>
                  <a:gd name="connsiteX3" fmla="*/ 13559 w 13559"/>
                  <a:gd name="connsiteY3" fmla="*/ 10000 h 10000"/>
                  <a:gd name="connsiteX4" fmla="*/ 5226 w 13559"/>
                  <a:gd name="connsiteY4" fmla="*/ 10000 h 10000"/>
                  <a:gd name="connsiteX5" fmla="*/ 294 w 13559"/>
                  <a:gd name="connsiteY5" fmla="*/ 5084 h 10000"/>
                  <a:gd name="connsiteX6" fmla="*/ 5226 w 13559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66 w 13299"/>
                  <a:gd name="connsiteY0" fmla="*/ 0 h 10000"/>
                  <a:gd name="connsiteX1" fmla="*/ 13299 w 13299"/>
                  <a:gd name="connsiteY1" fmla="*/ 0 h 10000"/>
                  <a:gd name="connsiteX2" fmla="*/ 11632 w 13299"/>
                  <a:gd name="connsiteY2" fmla="*/ 5000 h 10000"/>
                  <a:gd name="connsiteX3" fmla="*/ 13299 w 13299"/>
                  <a:gd name="connsiteY3" fmla="*/ 10000 h 10000"/>
                  <a:gd name="connsiteX4" fmla="*/ 7782 w 13299"/>
                  <a:gd name="connsiteY4" fmla="*/ 10000 h 10000"/>
                  <a:gd name="connsiteX5" fmla="*/ 34 w 13299"/>
                  <a:gd name="connsiteY5" fmla="*/ 5084 h 10000"/>
                  <a:gd name="connsiteX6" fmla="*/ 4966 w 13299"/>
                  <a:gd name="connsiteY6" fmla="*/ 0 h 10000"/>
                  <a:gd name="connsiteX0" fmla="*/ 4947 w 13280"/>
                  <a:gd name="connsiteY0" fmla="*/ 0 h 10000"/>
                  <a:gd name="connsiteX1" fmla="*/ 13280 w 13280"/>
                  <a:gd name="connsiteY1" fmla="*/ 0 h 10000"/>
                  <a:gd name="connsiteX2" fmla="*/ 11613 w 13280"/>
                  <a:gd name="connsiteY2" fmla="*/ 5000 h 10000"/>
                  <a:gd name="connsiteX3" fmla="*/ 13280 w 13280"/>
                  <a:gd name="connsiteY3" fmla="*/ 10000 h 10000"/>
                  <a:gd name="connsiteX4" fmla="*/ 6702 w 13280"/>
                  <a:gd name="connsiteY4" fmla="*/ 9832 h 10000"/>
                  <a:gd name="connsiteX5" fmla="*/ 15 w 13280"/>
                  <a:gd name="connsiteY5" fmla="*/ 5084 h 10000"/>
                  <a:gd name="connsiteX6" fmla="*/ 4947 w 13280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5711 w 13268"/>
                  <a:gd name="connsiteY0" fmla="*/ 126 h 10000"/>
                  <a:gd name="connsiteX1" fmla="*/ 13268 w 13268"/>
                  <a:gd name="connsiteY1" fmla="*/ 0 h 10000"/>
                  <a:gd name="connsiteX2" fmla="*/ 11601 w 13268"/>
                  <a:gd name="connsiteY2" fmla="*/ 5000 h 10000"/>
                  <a:gd name="connsiteX3" fmla="*/ 13268 w 13268"/>
                  <a:gd name="connsiteY3" fmla="*/ 10000 h 10000"/>
                  <a:gd name="connsiteX4" fmla="*/ 6690 w 13268"/>
                  <a:gd name="connsiteY4" fmla="*/ 9832 h 10000"/>
                  <a:gd name="connsiteX5" fmla="*/ 3 w 13268"/>
                  <a:gd name="connsiteY5" fmla="*/ 5084 h 10000"/>
                  <a:gd name="connsiteX6" fmla="*/ 5711 w 13268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6688 w 13265"/>
                  <a:gd name="connsiteY0" fmla="*/ 42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6687 w 13265"/>
                  <a:gd name="connsiteY4" fmla="*/ 9832 h 10000"/>
                  <a:gd name="connsiteX5" fmla="*/ 0 w 13265"/>
                  <a:gd name="connsiteY5" fmla="*/ 5084 h 10000"/>
                  <a:gd name="connsiteX6" fmla="*/ 6688 w 13265"/>
                  <a:gd name="connsiteY6" fmla="*/ 42 h 10000"/>
                  <a:gd name="connsiteX0" fmla="*/ 6688 w 13265"/>
                  <a:gd name="connsiteY0" fmla="*/ 42 h 9832"/>
                  <a:gd name="connsiteX1" fmla="*/ 13265 w 13265"/>
                  <a:gd name="connsiteY1" fmla="*/ 0 h 9832"/>
                  <a:gd name="connsiteX2" fmla="*/ 11598 w 13265"/>
                  <a:gd name="connsiteY2" fmla="*/ 5000 h 9832"/>
                  <a:gd name="connsiteX3" fmla="*/ 11387 w 13265"/>
                  <a:gd name="connsiteY3" fmla="*/ 9790 h 9832"/>
                  <a:gd name="connsiteX4" fmla="*/ 6687 w 13265"/>
                  <a:gd name="connsiteY4" fmla="*/ 9832 h 9832"/>
                  <a:gd name="connsiteX5" fmla="*/ 0 w 13265"/>
                  <a:gd name="connsiteY5" fmla="*/ 5084 h 9832"/>
                  <a:gd name="connsiteX6" fmla="*/ 6688 w 13265"/>
                  <a:gd name="connsiteY6" fmla="*/ 42 h 9832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692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784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9784"/>
                  <a:gd name="connsiteY0" fmla="*/ 0 h 9957"/>
                  <a:gd name="connsiteX1" fmla="*/ 9415 w 9784"/>
                  <a:gd name="connsiteY1" fmla="*/ 171 h 9957"/>
                  <a:gd name="connsiteX2" fmla="*/ 8743 w 9784"/>
                  <a:gd name="connsiteY2" fmla="*/ 5042 h 9957"/>
                  <a:gd name="connsiteX3" fmla="*/ 9784 w 9784"/>
                  <a:gd name="connsiteY3" fmla="*/ 9957 h 9957"/>
                  <a:gd name="connsiteX4" fmla="*/ 5041 w 9784"/>
                  <a:gd name="connsiteY4" fmla="*/ 9957 h 9957"/>
                  <a:gd name="connsiteX5" fmla="*/ 0 w 9784"/>
                  <a:gd name="connsiteY5" fmla="*/ 5128 h 9957"/>
                  <a:gd name="connsiteX6" fmla="*/ 5042 w 9784"/>
                  <a:gd name="connsiteY6" fmla="*/ 0 h 9957"/>
                  <a:gd name="connsiteX0" fmla="*/ 5153 w 10000"/>
                  <a:gd name="connsiteY0" fmla="*/ 0 h 10000"/>
                  <a:gd name="connsiteX1" fmla="*/ 9875 w 10000"/>
                  <a:gd name="connsiteY1" fmla="*/ 172 h 10000"/>
                  <a:gd name="connsiteX2" fmla="*/ 8936 w 10000"/>
                  <a:gd name="connsiteY2" fmla="*/ 5064 h 10000"/>
                  <a:gd name="connsiteX3" fmla="*/ 10000 w 10000"/>
                  <a:gd name="connsiteY3" fmla="*/ 10000 h 10000"/>
                  <a:gd name="connsiteX4" fmla="*/ 5152 w 10000"/>
                  <a:gd name="connsiteY4" fmla="*/ 10000 h 10000"/>
                  <a:gd name="connsiteX5" fmla="*/ 0 w 10000"/>
                  <a:gd name="connsiteY5" fmla="*/ 5150 h 10000"/>
                  <a:gd name="connsiteX6" fmla="*/ 5153 w 10000"/>
                  <a:gd name="connsiteY6" fmla="*/ 0 h 10000"/>
                  <a:gd name="connsiteX0" fmla="*/ 5153 w 10001"/>
                  <a:gd name="connsiteY0" fmla="*/ 0 h 10000"/>
                  <a:gd name="connsiteX1" fmla="*/ 10001 w 10001"/>
                  <a:gd name="connsiteY1" fmla="*/ 215 h 10000"/>
                  <a:gd name="connsiteX2" fmla="*/ 8936 w 10001"/>
                  <a:gd name="connsiteY2" fmla="*/ 5064 h 10000"/>
                  <a:gd name="connsiteX3" fmla="*/ 10000 w 10001"/>
                  <a:gd name="connsiteY3" fmla="*/ 10000 h 10000"/>
                  <a:gd name="connsiteX4" fmla="*/ 5152 w 10001"/>
                  <a:gd name="connsiteY4" fmla="*/ 10000 h 10000"/>
                  <a:gd name="connsiteX5" fmla="*/ 0 w 10001"/>
                  <a:gd name="connsiteY5" fmla="*/ 5150 h 10000"/>
                  <a:gd name="connsiteX6" fmla="*/ 5153 w 10001"/>
                  <a:gd name="connsiteY6" fmla="*/ 0 h 10000"/>
                  <a:gd name="connsiteX0" fmla="*/ 5184 w 10001"/>
                  <a:gd name="connsiteY0" fmla="*/ 43 h 9785"/>
                  <a:gd name="connsiteX1" fmla="*/ 10001 w 10001"/>
                  <a:gd name="connsiteY1" fmla="*/ 0 h 9785"/>
                  <a:gd name="connsiteX2" fmla="*/ 8936 w 10001"/>
                  <a:gd name="connsiteY2" fmla="*/ 4849 h 9785"/>
                  <a:gd name="connsiteX3" fmla="*/ 10000 w 10001"/>
                  <a:gd name="connsiteY3" fmla="*/ 9785 h 9785"/>
                  <a:gd name="connsiteX4" fmla="*/ 5152 w 10001"/>
                  <a:gd name="connsiteY4" fmla="*/ 9785 h 9785"/>
                  <a:gd name="connsiteX5" fmla="*/ 0 w 10001"/>
                  <a:gd name="connsiteY5" fmla="*/ 4935 h 9785"/>
                  <a:gd name="connsiteX6" fmla="*/ 5184 w 10001"/>
                  <a:gd name="connsiteY6" fmla="*/ 43 h 9785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603 w 5420"/>
                  <a:gd name="connsiteY0" fmla="*/ 44 h 10000"/>
                  <a:gd name="connsiteX1" fmla="*/ 5420 w 5420"/>
                  <a:gd name="connsiteY1" fmla="*/ 0 h 10000"/>
                  <a:gd name="connsiteX2" fmla="*/ 4355 w 5420"/>
                  <a:gd name="connsiteY2" fmla="*/ 4956 h 10000"/>
                  <a:gd name="connsiteX3" fmla="*/ 5419 w 5420"/>
                  <a:gd name="connsiteY3" fmla="*/ 10000 h 10000"/>
                  <a:gd name="connsiteX4" fmla="*/ 603 w 5420"/>
                  <a:gd name="connsiteY4" fmla="*/ 9912 h 10000"/>
                  <a:gd name="connsiteX5" fmla="*/ 603 w 5420"/>
                  <a:gd name="connsiteY5" fmla="*/ 44 h 10000"/>
                  <a:gd name="connsiteX0" fmla="*/ 1112 w 9999"/>
                  <a:gd name="connsiteY0" fmla="*/ 9912 h 11176"/>
                  <a:gd name="connsiteX1" fmla="*/ 1112 w 9999"/>
                  <a:gd name="connsiteY1" fmla="*/ 44 h 11176"/>
                  <a:gd name="connsiteX2" fmla="*/ 9999 w 9999"/>
                  <a:gd name="connsiteY2" fmla="*/ 0 h 11176"/>
                  <a:gd name="connsiteX3" fmla="*/ 8034 w 9999"/>
                  <a:gd name="connsiteY3" fmla="*/ 4956 h 11176"/>
                  <a:gd name="connsiteX4" fmla="*/ 9997 w 9999"/>
                  <a:gd name="connsiteY4" fmla="*/ 10000 h 11176"/>
                  <a:gd name="connsiteX5" fmla="*/ 2783 w 9999"/>
                  <a:gd name="connsiteY5" fmla="*/ 11176 h 11176"/>
                  <a:gd name="connsiteX0" fmla="*/ 1112 w 10000"/>
                  <a:gd name="connsiteY0" fmla="*/ 8869 h 8948"/>
                  <a:gd name="connsiteX1" fmla="*/ 1112 w 10000"/>
                  <a:gd name="connsiteY1" fmla="*/ 39 h 8948"/>
                  <a:gd name="connsiteX2" fmla="*/ 10000 w 10000"/>
                  <a:gd name="connsiteY2" fmla="*/ 0 h 8948"/>
                  <a:gd name="connsiteX3" fmla="*/ 8035 w 10000"/>
                  <a:gd name="connsiteY3" fmla="*/ 4435 h 8948"/>
                  <a:gd name="connsiteX4" fmla="*/ 9998 w 10000"/>
                  <a:gd name="connsiteY4" fmla="*/ 8948 h 8948"/>
                  <a:gd name="connsiteX0" fmla="*/ 0 w 8888"/>
                  <a:gd name="connsiteY0" fmla="*/ 44 h 10000"/>
                  <a:gd name="connsiteX1" fmla="*/ 8888 w 8888"/>
                  <a:gd name="connsiteY1" fmla="*/ 0 h 10000"/>
                  <a:gd name="connsiteX2" fmla="*/ 6923 w 8888"/>
                  <a:gd name="connsiteY2" fmla="*/ 4956 h 10000"/>
                  <a:gd name="connsiteX3" fmla="*/ 8886 w 8888"/>
                  <a:gd name="connsiteY3" fmla="*/ 10000 h 10000"/>
                  <a:gd name="connsiteX0" fmla="*/ 2211 w 2211"/>
                  <a:gd name="connsiteY0" fmla="*/ 0 h 10000"/>
                  <a:gd name="connsiteX1" fmla="*/ 0 w 2211"/>
                  <a:gd name="connsiteY1" fmla="*/ 4956 h 10000"/>
                  <a:gd name="connsiteX2" fmla="*/ 2209 w 2211"/>
                  <a:gd name="connsiteY2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1" h="10000">
                    <a:moveTo>
                      <a:pt x="2211" y="0"/>
                    </a:moveTo>
                    <a:cubicBezTo>
                      <a:pt x="739" y="0"/>
                      <a:pt x="0" y="3289"/>
                      <a:pt x="0" y="4956"/>
                    </a:cubicBezTo>
                    <a:cubicBezTo>
                      <a:pt x="0" y="6622"/>
                      <a:pt x="737" y="10000"/>
                      <a:pt x="2209" y="10000"/>
                    </a:cubicBezTo>
                  </a:path>
                </a:pathLst>
              </a:custGeom>
              <a:noFill/>
              <a:ln w="28575">
                <a:solidFill>
                  <a:srgbClr val="003A8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DB789BA-7306-47FA-B078-E1CC81A708AB}"/>
                </a:ext>
              </a:extLst>
            </p:cNvPr>
            <p:cNvGrpSpPr/>
            <p:nvPr/>
          </p:nvGrpSpPr>
          <p:grpSpPr>
            <a:xfrm>
              <a:off x="3476120" y="3176437"/>
              <a:ext cx="1027911" cy="550345"/>
              <a:chOff x="4042896" y="1715660"/>
              <a:chExt cx="1566675" cy="741118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F105F08-4997-4990-A706-0F62F7D3D939}"/>
                  </a:ext>
                </a:extLst>
              </p:cNvPr>
              <p:cNvCxnSpPr/>
              <p:nvPr/>
            </p:nvCxnSpPr>
            <p:spPr>
              <a:xfrm flipV="1">
                <a:off x="4042896" y="2266407"/>
                <a:ext cx="415107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C7F08F4F-C0A1-4A84-A0CE-36764CA6FC68}"/>
                  </a:ext>
                </a:extLst>
              </p:cNvPr>
              <p:cNvCxnSpPr/>
              <p:nvPr/>
            </p:nvCxnSpPr>
            <p:spPr>
              <a:xfrm flipV="1">
                <a:off x="4042896" y="1903059"/>
                <a:ext cx="415107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97537C9-2AC4-489C-A5CD-DDB2A662D9B4}"/>
                  </a:ext>
                </a:extLst>
              </p:cNvPr>
              <p:cNvCxnSpPr/>
              <p:nvPr/>
            </p:nvCxnSpPr>
            <p:spPr>
              <a:xfrm flipV="1">
                <a:off x="5346318" y="2086964"/>
                <a:ext cx="263253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Delay 68">
                <a:extLst>
                  <a:ext uri="{FF2B5EF4-FFF2-40B4-BE49-F238E27FC236}">
                    <a16:creationId xmlns:a16="http://schemas.microsoft.com/office/drawing/2014/main" id="{D411C16A-63A5-4EEB-AA31-4E5B53F6D337}"/>
                  </a:ext>
                </a:extLst>
              </p:cNvPr>
              <p:cNvSpPr/>
              <p:nvPr/>
            </p:nvSpPr>
            <p:spPr>
              <a:xfrm>
                <a:off x="4451796" y="1715660"/>
                <a:ext cx="882699" cy="741118"/>
              </a:xfrm>
              <a:prstGeom prst="flowChartDelay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C178CE-D6F9-4BCE-86AC-22E1A32262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66976" y="2572142"/>
              <a:ext cx="1018669" cy="0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B57A4C2-8293-4973-B54E-F79C52007D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87182" y="3315597"/>
              <a:ext cx="617510" cy="0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3CA044F-8DFB-47A3-B4AF-FD80BB701D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1815" y="3586873"/>
              <a:ext cx="43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AF4C8AA-1668-4DA2-966F-A8F0A2377B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66976" y="2848490"/>
              <a:ext cx="1018669" cy="0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5A4836-0BCE-42C5-B891-73004F018E26}"/>
                </a:ext>
              </a:extLst>
            </p:cNvPr>
            <p:cNvCxnSpPr>
              <a:cxnSpLocks/>
            </p:cNvCxnSpPr>
            <p:nvPr/>
          </p:nvCxnSpPr>
          <p:spPr>
            <a:xfrm>
              <a:off x="2900365" y="2572142"/>
              <a:ext cx="680" cy="743454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7FBEB43-2122-48DF-A222-904E8D3FB5D4}"/>
                </a:ext>
              </a:extLst>
            </p:cNvPr>
            <p:cNvCxnSpPr>
              <a:cxnSpLocks/>
            </p:cNvCxnSpPr>
            <p:nvPr/>
          </p:nvCxnSpPr>
          <p:spPr>
            <a:xfrm>
              <a:off x="3086611" y="2838657"/>
              <a:ext cx="680" cy="743454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64AB2FB-21B2-4428-BE4C-46D65AF9602D}"/>
                </a:ext>
              </a:extLst>
            </p:cNvPr>
            <p:cNvSpPr/>
            <p:nvPr/>
          </p:nvSpPr>
          <p:spPr>
            <a:xfrm>
              <a:off x="2868015" y="2534055"/>
              <a:ext cx="66651" cy="7617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3A05FDD-D93C-49B5-AA6D-54B27C13A52C}"/>
                </a:ext>
              </a:extLst>
            </p:cNvPr>
            <p:cNvSpPr/>
            <p:nvPr/>
          </p:nvSpPr>
          <p:spPr>
            <a:xfrm>
              <a:off x="3051762" y="2807713"/>
              <a:ext cx="66651" cy="7617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15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A1C089F-992F-4A53-9542-3B27EAB3F1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21171" y="2706251"/>
              <a:ext cx="619923" cy="0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82CBFB6-0015-4DE5-A9D1-54467B2227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31309" y="3452759"/>
              <a:ext cx="609785" cy="0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FC3273E-05BA-4725-8586-439DFEB33307}"/>
                </a:ext>
              </a:extLst>
            </p:cNvPr>
            <p:cNvSpPr txBox="1"/>
            <p:nvPr/>
          </p:nvSpPr>
          <p:spPr>
            <a:xfrm>
              <a:off x="2220610" y="2410721"/>
              <a:ext cx="411617" cy="338131"/>
            </a:xfrm>
            <a:prstGeom prst="rect">
              <a:avLst/>
            </a:prstGeom>
          </p:spPr>
          <p:txBody>
            <a:bodyPr wrap="square" rtlCol="0" anchor="t">
              <a:normAutofit/>
            </a:bodyPr>
            <a:lstStyle/>
            <a:p>
              <a:r>
                <a:rPr lang="en-US" sz="1400" b="1" dirty="0">
                  <a:solidFill>
                    <a:schemeClr val="tx1"/>
                  </a:solidFill>
                </a:rPr>
                <a:t>A</a:t>
              </a:r>
              <a:endParaRPr lang="en-150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4128B1C-E5AD-444F-93C6-3A05A254D528}"/>
                </a:ext>
              </a:extLst>
            </p:cNvPr>
            <p:cNvSpPr txBox="1"/>
            <p:nvPr/>
          </p:nvSpPr>
          <p:spPr>
            <a:xfrm>
              <a:off x="2223852" y="2685009"/>
              <a:ext cx="411617" cy="338131"/>
            </a:xfrm>
            <a:prstGeom prst="rect">
              <a:avLst/>
            </a:prstGeom>
          </p:spPr>
          <p:txBody>
            <a:bodyPr wrap="square" rtlCol="0" anchor="t">
              <a:normAutofit/>
            </a:bodyPr>
            <a:lstStyle/>
            <a:p>
              <a:r>
                <a:rPr lang="en-US" sz="1400" b="1" dirty="0">
                  <a:solidFill>
                    <a:schemeClr val="tx1"/>
                  </a:solidFill>
                </a:rPr>
                <a:t>B</a:t>
              </a:r>
              <a:endParaRPr lang="en-150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BBF34E8-F6AF-4A73-9F70-1B82A38178AE}"/>
                </a:ext>
              </a:extLst>
            </p:cNvPr>
            <p:cNvSpPr txBox="1"/>
            <p:nvPr/>
          </p:nvSpPr>
          <p:spPr>
            <a:xfrm>
              <a:off x="4952711" y="2545753"/>
              <a:ext cx="691536" cy="338131"/>
            </a:xfrm>
            <a:prstGeom prst="rect">
              <a:avLst/>
            </a:prstGeom>
          </p:spPr>
          <p:txBody>
            <a:bodyPr wrap="square" rtlCol="0" anchor="t">
              <a:normAutofit/>
            </a:bodyPr>
            <a:lstStyle/>
            <a:p>
              <a:r>
                <a:rPr lang="en-US" sz="1400" b="1" dirty="0"/>
                <a:t>Sum</a:t>
              </a:r>
              <a:endParaRPr lang="en-150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F24DDE5-3643-42A1-BBFB-3AC4FCE3D94D}"/>
                </a:ext>
              </a:extLst>
            </p:cNvPr>
            <p:cNvSpPr txBox="1"/>
            <p:nvPr/>
          </p:nvSpPr>
          <p:spPr>
            <a:xfrm>
              <a:off x="4952711" y="3282066"/>
              <a:ext cx="691536" cy="338131"/>
            </a:xfrm>
            <a:prstGeom prst="rect">
              <a:avLst/>
            </a:prstGeom>
          </p:spPr>
          <p:txBody>
            <a:bodyPr wrap="square" rtlCol="0" anchor="t">
              <a:normAutofit/>
            </a:bodyPr>
            <a:lstStyle/>
            <a:p>
              <a:r>
                <a:rPr lang="en-US" sz="1400" b="1" dirty="0" err="1"/>
                <a:t>Cout</a:t>
              </a:r>
              <a:endParaRPr lang="en-150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2D0D882-0D3A-411B-91C9-A97BCC47CF64}"/>
              </a:ext>
            </a:extLst>
          </p:cNvPr>
          <p:cNvGrpSpPr/>
          <p:nvPr/>
        </p:nvGrpSpPr>
        <p:grpSpPr>
          <a:xfrm>
            <a:off x="2034038" y="4599671"/>
            <a:ext cx="4868997" cy="1362653"/>
            <a:chOff x="1340214" y="4569042"/>
            <a:chExt cx="4868997" cy="1362653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AB4A36A-3692-4CC0-9C02-89679C0D8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49762" y="5088090"/>
              <a:ext cx="444928" cy="0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E02F5BE-AB89-4969-B602-9AC3E12FF95C}"/>
                </a:ext>
              </a:extLst>
            </p:cNvPr>
            <p:cNvCxnSpPr>
              <a:cxnSpLocks/>
              <a:stCxn id="77" idx="3"/>
            </p:cNvCxnSpPr>
            <p:nvPr/>
          </p:nvCxnSpPr>
          <p:spPr>
            <a:xfrm flipH="1">
              <a:off x="2604834" y="5456537"/>
              <a:ext cx="444928" cy="0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86693FF-05AB-47AE-B61F-3DE8536201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29722" y="5097614"/>
              <a:ext cx="269191" cy="0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E130B2F-5898-4AC6-8952-6BC206EA81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1110" y="5724270"/>
              <a:ext cx="1345853" cy="0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CB31087-A9D2-4275-97C3-762219A7F4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6370" y="5088090"/>
              <a:ext cx="593" cy="373492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4A51255-98B1-4626-8512-DF131FECE0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6580" y="5449530"/>
              <a:ext cx="1018669" cy="0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2CAACFA-ED9A-4495-B01D-59D0DC92D2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6580" y="5725878"/>
              <a:ext cx="1018669" cy="0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7D6EB83-B653-443E-9AF2-9CBF00E0B2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29989" y="4753199"/>
              <a:ext cx="15802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913673C-8860-4AF2-805B-52C5BA1EC5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1094" y="5584040"/>
              <a:ext cx="609785" cy="0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6A814A-FC75-433E-B602-CDF99233838E}"/>
                </a:ext>
              </a:extLst>
            </p:cNvPr>
            <p:cNvSpPr txBox="1"/>
            <p:nvPr/>
          </p:nvSpPr>
          <p:spPr>
            <a:xfrm>
              <a:off x="1340214" y="5288109"/>
              <a:ext cx="411617" cy="338131"/>
            </a:xfrm>
            <a:prstGeom prst="rect">
              <a:avLst/>
            </a:prstGeom>
          </p:spPr>
          <p:txBody>
            <a:bodyPr wrap="square" rtlCol="0" anchor="t">
              <a:normAutofit/>
            </a:bodyPr>
            <a:lstStyle/>
            <a:p>
              <a:r>
                <a:rPr lang="en-US" sz="1400" b="1" dirty="0">
                  <a:solidFill>
                    <a:schemeClr val="tx1"/>
                  </a:solidFill>
                </a:rPr>
                <a:t>A</a:t>
              </a:r>
              <a:endParaRPr lang="en-150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C3F12FD-22B1-41EE-A37A-7A75BF8081FF}"/>
                </a:ext>
              </a:extLst>
            </p:cNvPr>
            <p:cNvSpPr txBox="1"/>
            <p:nvPr/>
          </p:nvSpPr>
          <p:spPr>
            <a:xfrm>
              <a:off x="1343456" y="5562397"/>
              <a:ext cx="411617" cy="338131"/>
            </a:xfrm>
            <a:prstGeom prst="rect">
              <a:avLst/>
            </a:prstGeom>
          </p:spPr>
          <p:txBody>
            <a:bodyPr wrap="square" rtlCol="0" anchor="t">
              <a:normAutofit/>
            </a:bodyPr>
            <a:lstStyle/>
            <a:p>
              <a:r>
                <a:rPr lang="en-US" sz="1400" b="1" dirty="0">
                  <a:solidFill>
                    <a:schemeClr val="tx1"/>
                  </a:solidFill>
                </a:rPr>
                <a:t>B</a:t>
              </a:r>
              <a:endParaRPr lang="en-150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396F902-3279-4182-996F-EA1E8BA0F943}"/>
                </a:ext>
              </a:extLst>
            </p:cNvPr>
            <p:cNvSpPr txBox="1"/>
            <p:nvPr/>
          </p:nvSpPr>
          <p:spPr>
            <a:xfrm>
              <a:off x="5482179" y="4668777"/>
              <a:ext cx="691536" cy="338131"/>
            </a:xfrm>
            <a:prstGeom prst="rect">
              <a:avLst/>
            </a:prstGeom>
          </p:spPr>
          <p:txBody>
            <a:bodyPr wrap="square" rtlCol="0" anchor="t">
              <a:normAutofit/>
            </a:bodyPr>
            <a:lstStyle/>
            <a:p>
              <a:r>
                <a:rPr lang="en-US" sz="1400" b="1" dirty="0"/>
                <a:t>Sum</a:t>
              </a:r>
              <a:endParaRPr lang="en-150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67CFD4F-4546-4983-B0DE-A3FFFAAE7AAF}"/>
                </a:ext>
              </a:extLst>
            </p:cNvPr>
            <p:cNvSpPr txBox="1"/>
            <p:nvPr/>
          </p:nvSpPr>
          <p:spPr>
            <a:xfrm>
              <a:off x="5517675" y="5411779"/>
              <a:ext cx="691536" cy="338131"/>
            </a:xfrm>
            <a:prstGeom prst="rect">
              <a:avLst/>
            </a:prstGeom>
          </p:spPr>
          <p:txBody>
            <a:bodyPr wrap="square" rtlCol="0" anchor="t">
              <a:normAutofit/>
            </a:bodyPr>
            <a:lstStyle/>
            <a:p>
              <a:r>
                <a:rPr lang="en-US" sz="1400" b="1" dirty="0" err="1"/>
                <a:t>Cout</a:t>
              </a:r>
              <a:endParaRPr lang="en-150" sz="1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57BA93D0-301B-467B-9477-4F92D09A82F0}"/>
                </a:ext>
              </a:extLst>
            </p:cNvPr>
            <p:cNvGrpSpPr/>
            <p:nvPr/>
          </p:nvGrpSpPr>
          <p:grpSpPr>
            <a:xfrm>
              <a:off x="2029831" y="5243581"/>
              <a:ext cx="1019931" cy="688114"/>
              <a:chOff x="2668016" y="4472041"/>
              <a:chExt cx="1019931" cy="688114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CE9013E8-9A6C-48F3-ABE0-138C12F9C1D4}"/>
                  </a:ext>
                </a:extLst>
              </p:cNvPr>
              <p:cNvSpPr/>
              <p:nvPr/>
            </p:nvSpPr>
            <p:spPr>
              <a:xfrm>
                <a:off x="2716321" y="4472041"/>
                <a:ext cx="710988" cy="66182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HA</a:t>
                </a:r>
                <a:endParaRPr lang="en-1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1DA82F8-1B80-4BA1-B4A4-654954A4A6D2}"/>
                  </a:ext>
                </a:extLst>
              </p:cNvPr>
              <p:cNvSpPr txBox="1"/>
              <p:nvPr/>
            </p:nvSpPr>
            <p:spPr>
              <a:xfrm>
                <a:off x="2668016" y="4518679"/>
                <a:ext cx="411617" cy="338131"/>
              </a:xfrm>
              <a:prstGeom prst="rect">
                <a:avLst/>
              </a:prstGeom>
            </p:spPr>
            <p:txBody>
              <a:bodyPr wrap="square" rtlCol="0" anchor="t">
                <a:normAutofit/>
              </a:bodyPr>
              <a:lstStyle/>
              <a:p>
                <a:r>
                  <a:rPr lang="en-US" sz="1400" b="1" dirty="0">
                    <a:solidFill>
                      <a:schemeClr val="tx1"/>
                    </a:solidFill>
                  </a:rPr>
                  <a:t>A</a:t>
                </a:r>
                <a:endParaRPr lang="en-150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F8BA292-1B3A-4339-8C2C-A8F0BBF7870D}"/>
                  </a:ext>
                </a:extLst>
              </p:cNvPr>
              <p:cNvSpPr txBox="1"/>
              <p:nvPr/>
            </p:nvSpPr>
            <p:spPr>
              <a:xfrm>
                <a:off x="2671258" y="4802347"/>
                <a:ext cx="411617" cy="338131"/>
              </a:xfrm>
              <a:prstGeom prst="rect">
                <a:avLst/>
              </a:prstGeom>
            </p:spPr>
            <p:txBody>
              <a:bodyPr wrap="square" rtlCol="0" anchor="t">
                <a:normAutofit/>
              </a:bodyPr>
              <a:lstStyle/>
              <a:p>
                <a:r>
                  <a:rPr lang="en-US" sz="1400" b="1" dirty="0">
                    <a:solidFill>
                      <a:schemeClr val="tx1"/>
                    </a:solidFill>
                  </a:rPr>
                  <a:t>B</a:t>
                </a:r>
                <a:endParaRPr lang="en-150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A83C171-D147-4D76-80B1-690B3D51CB35}"/>
                  </a:ext>
                </a:extLst>
              </p:cNvPr>
              <p:cNvSpPr txBox="1"/>
              <p:nvPr/>
            </p:nvSpPr>
            <p:spPr>
              <a:xfrm>
                <a:off x="2996411" y="4515931"/>
                <a:ext cx="691536" cy="338131"/>
              </a:xfrm>
              <a:prstGeom prst="rect">
                <a:avLst/>
              </a:prstGeom>
            </p:spPr>
            <p:txBody>
              <a:bodyPr wrap="square" rtlCol="0" anchor="t">
                <a:normAutofit/>
              </a:bodyPr>
              <a:lstStyle/>
              <a:p>
                <a:r>
                  <a:rPr lang="en-US" sz="1400" b="1" dirty="0"/>
                  <a:t>Sum</a:t>
                </a:r>
                <a:endParaRPr lang="en-150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C537ADE-A25F-47E5-BEB7-8313B4CD8C99}"/>
                  </a:ext>
                </a:extLst>
              </p:cNvPr>
              <p:cNvSpPr txBox="1"/>
              <p:nvPr/>
            </p:nvSpPr>
            <p:spPr>
              <a:xfrm>
                <a:off x="2960605" y="4822024"/>
                <a:ext cx="691536" cy="338131"/>
              </a:xfrm>
              <a:prstGeom prst="rect">
                <a:avLst/>
              </a:prstGeom>
            </p:spPr>
            <p:txBody>
              <a:bodyPr wrap="square" rtlCol="0" anchor="t">
                <a:normAutofit/>
              </a:bodyPr>
              <a:lstStyle/>
              <a:p>
                <a:r>
                  <a:rPr lang="en-US" sz="1400" b="1" dirty="0" err="1"/>
                  <a:t>Cout</a:t>
                </a:r>
                <a:endParaRPr lang="en-150" sz="14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2171C19B-3896-4AA8-8F68-53D573917904}"/>
                </a:ext>
              </a:extLst>
            </p:cNvPr>
            <p:cNvGrpSpPr/>
            <p:nvPr/>
          </p:nvGrpSpPr>
          <p:grpSpPr>
            <a:xfrm>
              <a:off x="3162702" y="4569042"/>
              <a:ext cx="1019931" cy="688114"/>
              <a:chOff x="2668016" y="4472041"/>
              <a:chExt cx="1019931" cy="688114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3E3613D6-F277-4004-B138-CBE3B104F131}"/>
                  </a:ext>
                </a:extLst>
              </p:cNvPr>
              <p:cNvSpPr/>
              <p:nvPr/>
            </p:nvSpPr>
            <p:spPr>
              <a:xfrm>
                <a:off x="2716321" y="4472041"/>
                <a:ext cx="710988" cy="66182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HA</a:t>
                </a:r>
                <a:endParaRPr lang="en-1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5404004-4210-453F-A128-849F4B45FD3B}"/>
                  </a:ext>
                </a:extLst>
              </p:cNvPr>
              <p:cNvSpPr txBox="1"/>
              <p:nvPr/>
            </p:nvSpPr>
            <p:spPr>
              <a:xfrm>
                <a:off x="2668016" y="4518679"/>
                <a:ext cx="411617" cy="338131"/>
              </a:xfrm>
              <a:prstGeom prst="rect">
                <a:avLst/>
              </a:prstGeom>
            </p:spPr>
            <p:txBody>
              <a:bodyPr wrap="square" rtlCol="0" anchor="t">
                <a:normAutofit/>
              </a:bodyPr>
              <a:lstStyle/>
              <a:p>
                <a:r>
                  <a:rPr lang="en-US" sz="1400" b="1" dirty="0">
                    <a:solidFill>
                      <a:schemeClr val="tx1"/>
                    </a:solidFill>
                  </a:rPr>
                  <a:t>A</a:t>
                </a:r>
                <a:endParaRPr lang="en-150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393A456-1573-4985-BDFF-4248FE5E93D4}"/>
                  </a:ext>
                </a:extLst>
              </p:cNvPr>
              <p:cNvSpPr txBox="1"/>
              <p:nvPr/>
            </p:nvSpPr>
            <p:spPr>
              <a:xfrm>
                <a:off x="2671258" y="4802347"/>
                <a:ext cx="411617" cy="338131"/>
              </a:xfrm>
              <a:prstGeom prst="rect">
                <a:avLst/>
              </a:prstGeom>
            </p:spPr>
            <p:txBody>
              <a:bodyPr wrap="square" rtlCol="0" anchor="t">
                <a:normAutofit/>
              </a:bodyPr>
              <a:lstStyle/>
              <a:p>
                <a:r>
                  <a:rPr lang="en-US" sz="1400" b="1" dirty="0">
                    <a:solidFill>
                      <a:schemeClr val="tx1"/>
                    </a:solidFill>
                  </a:rPr>
                  <a:t>B</a:t>
                </a:r>
                <a:endParaRPr lang="en-150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8F7849F-5DCD-4AB6-BA65-903CCE3F2CEE}"/>
                  </a:ext>
                </a:extLst>
              </p:cNvPr>
              <p:cNvSpPr txBox="1"/>
              <p:nvPr/>
            </p:nvSpPr>
            <p:spPr>
              <a:xfrm>
                <a:off x="2996411" y="4515931"/>
                <a:ext cx="691536" cy="338131"/>
              </a:xfrm>
              <a:prstGeom prst="rect">
                <a:avLst/>
              </a:prstGeom>
            </p:spPr>
            <p:txBody>
              <a:bodyPr wrap="square" rtlCol="0" anchor="t">
                <a:normAutofit/>
              </a:bodyPr>
              <a:lstStyle/>
              <a:p>
                <a:r>
                  <a:rPr lang="en-US" sz="1400" b="1" dirty="0"/>
                  <a:t>Sum</a:t>
                </a:r>
                <a:endParaRPr lang="en-150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DC0801A0-7279-4828-81C4-CC2DA9A581B7}"/>
                  </a:ext>
                </a:extLst>
              </p:cNvPr>
              <p:cNvSpPr txBox="1"/>
              <p:nvPr/>
            </p:nvSpPr>
            <p:spPr>
              <a:xfrm>
                <a:off x="2960605" y="4822024"/>
                <a:ext cx="691536" cy="338131"/>
              </a:xfrm>
              <a:prstGeom prst="rect">
                <a:avLst/>
              </a:prstGeom>
            </p:spPr>
            <p:txBody>
              <a:bodyPr wrap="square" rtlCol="0" anchor="t">
                <a:normAutofit/>
              </a:bodyPr>
              <a:lstStyle/>
              <a:p>
                <a:r>
                  <a:rPr lang="en-US" sz="1400" b="1" dirty="0" err="1"/>
                  <a:t>Cout</a:t>
                </a:r>
                <a:endParaRPr lang="en-150" sz="14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2FA4FA0B-D4A5-4310-B091-34F19F973E21}"/>
                </a:ext>
              </a:extLst>
            </p:cNvPr>
            <p:cNvGrpSpPr/>
            <p:nvPr/>
          </p:nvGrpSpPr>
          <p:grpSpPr>
            <a:xfrm>
              <a:off x="4074808" y="5306815"/>
              <a:ext cx="949511" cy="550345"/>
              <a:chOff x="3675121" y="3048834"/>
              <a:chExt cx="1599238" cy="723601"/>
            </a:xfrm>
          </p:grpSpPr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E314FDD-DC98-4229-92E2-DDD1EC2220F1}"/>
                  </a:ext>
                </a:extLst>
              </p:cNvPr>
              <p:cNvCxnSpPr/>
              <p:nvPr/>
            </p:nvCxnSpPr>
            <p:spPr>
              <a:xfrm flipV="1">
                <a:off x="3675121" y="3596937"/>
                <a:ext cx="415107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A09944A6-D6C0-49CC-B817-2069E9F39203}"/>
                  </a:ext>
                </a:extLst>
              </p:cNvPr>
              <p:cNvCxnSpPr/>
              <p:nvPr/>
            </p:nvCxnSpPr>
            <p:spPr>
              <a:xfrm flipV="1">
                <a:off x="3675121" y="3233589"/>
                <a:ext cx="415107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36896027-99D5-4B3C-87A2-43B1B0182DC4}"/>
                  </a:ext>
                </a:extLst>
              </p:cNvPr>
              <p:cNvCxnSpPr/>
              <p:nvPr/>
            </p:nvCxnSpPr>
            <p:spPr>
              <a:xfrm flipV="1">
                <a:off x="5010436" y="3412939"/>
                <a:ext cx="263923" cy="90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92A265E6-011B-4EB0-A940-DA9E99C311AA}"/>
                  </a:ext>
                </a:extLst>
              </p:cNvPr>
              <p:cNvGrpSpPr/>
              <p:nvPr/>
            </p:nvGrpSpPr>
            <p:grpSpPr>
              <a:xfrm>
                <a:off x="3990333" y="3048834"/>
                <a:ext cx="1016928" cy="723601"/>
                <a:chOff x="3990333" y="3048834"/>
                <a:chExt cx="1016928" cy="723601"/>
              </a:xfrm>
            </p:grpSpPr>
            <p:sp>
              <p:nvSpPr>
                <p:cNvPr id="94" name="Stored Data 71">
                  <a:extLst>
                    <a:ext uri="{FF2B5EF4-FFF2-40B4-BE49-F238E27FC236}">
                      <a16:creationId xmlns:a16="http://schemas.microsoft.com/office/drawing/2014/main" id="{676BE8B0-DBAA-4381-A956-97B9DC917185}"/>
                    </a:ext>
                  </a:extLst>
                </p:cNvPr>
                <p:cNvSpPr/>
                <p:nvPr/>
              </p:nvSpPr>
              <p:spPr>
                <a:xfrm rot="10800000">
                  <a:off x="3997592" y="3048854"/>
                  <a:ext cx="1009669" cy="723580"/>
                </a:xfrm>
                <a:custGeom>
                  <a:avLst/>
                  <a:gdLst>
                    <a:gd name="connsiteX0" fmla="*/ 1667 w 10000"/>
                    <a:gd name="connsiteY0" fmla="*/ 0 h 10000"/>
                    <a:gd name="connsiteX1" fmla="*/ 10000 w 10000"/>
                    <a:gd name="connsiteY1" fmla="*/ 0 h 10000"/>
                    <a:gd name="connsiteX2" fmla="*/ 8333 w 10000"/>
                    <a:gd name="connsiteY2" fmla="*/ 5000 h 10000"/>
                    <a:gd name="connsiteX3" fmla="*/ 10000 w 10000"/>
                    <a:gd name="connsiteY3" fmla="*/ 10000 h 10000"/>
                    <a:gd name="connsiteX4" fmla="*/ 1667 w 10000"/>
                    <a:gd name="connsiteY4" fmla="*/ 10000 h 10000"/>
                    <a:gd name="connsiteX5" fmla="*/ 0 w 10000"/>
                    <a:gd name="connsiteY5" fmla="*/ 5000 h 10000"/>
                    <a:gd name="connsiteX6" fmla="*/ 1667 w 10000"/>
                    <a:gd name="connsiteY6" fmla="*/ 0 h 10000"/>
                    <a:gd name="connsiteX0" fmla="*/ 4932 w 13265"/>
                    <a:gd name="connsiteY0" fmla="*/ 0 h 10000"/>
                    <a:gd name="connsiteX1" fmla="*/ 13265 w 13265"/>
                    <a:gd name="connsiteY1" fmla="*/ 0 h 10000"/>
                    <a:gd name="connsiteX2" fmla="*/ 11598 w 13265"/>
                    <a:gd name="connsiteY2" fmla="*/ 5000 h 10000"/>
                    <a:gd name="connsiteX3" fmla="*/ 13265 w 13265"/>
                    <a:gd name="connsiteY3" fmla="*/ 10000 h 10000"/>
                    <a:gd name="connsiteX4" fmla="*/ 4932 w 13265"/>
                    <a:gd name="connsiteY4" fmla="*/ 10000 h 10000"/>
                    <a:gd name="connsiteX5" fmla="*/ 0 w 13265"/>
                    <a:gd name="connsiteY5" fmla="*/ 5084 h 10000"/>
                    <a:gd name="connsiteX6" fmla="*/ 4932 w 13265"/>
                    <a:gd name="connsiteY6" fmla="*/ 0 h 10000"/>
                    <a:gd name="connsiteX0" fmla="*/ 5226 w 13559"/>
                    <a:gd name="connsiteY0" fmla="*/ 0 h 10000"/>
                    <a:gd name="connsiteX1" fmla="*/ 13559 w 13559"/>
                    <a:gd name="connsiteY1" fmla="*/ 0 h 10000"/>
                    <a:gd name="connsiteX2" fmla="*/ 11892 w 13559"/>
                    <a:gd name="connsiteY2" fmla="*/ 5000 h 10000"/>
                    <a:gd name="connsiteX3" fmla="*/ 13559 w 13559"/>
                    <a:gd name="connsiteY3" fmla="*/ 10000 h 10000"/>
                    <a:gd name="connsiteX4" fmla="*/ 5226 w 13559"/>
                    <a:gd name="connsiteY4" fmla="*/ 10000 h 10000"/>
                    <a:gd name="connsiteX5" fmla="*/ 294 w 13559"/>
                    <a:gd name="connsiteY5" fmla="*/ 5084 h 10000"/>
                    <a:gd name="connsiteX6" fmla="*/ 5226 w 13559"/>
                    <a:gd name="connsiteY6" fmla="*/ 0 h 10000"/>
                    <a:gd name="connsiteX0" fmla="*/ 4933 w 13266"/>
                    <a:gd name="connsiteY0" fmla="*/ 0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4933 w 13266"/>
                    <a:gd name="connsiteY4" fmla="*/ 10000 h 10000"/>
                    <a:gd name="connsiteX5" fmla="*/ 1 w 13266"/>
                    <a:gd name="connsiteY5" fmla="*/ 5084 h 10000"/>
                    <a:gd name="connsiteX6" fmla="*/ 4933 w 13266"/>
                    <a:gd name="connsiteY6" fmla="*/ 0 h 10000"/>
                    <a:gd name="connsiteX0" fmla="*/ 4933 w 13266"/>
                    <a:gd name="connsiteY0" fmla="*/ 0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4933 w 13266"/>
                    <a:gd name="connsiteY4" fmla="*/ 10000 h 10000"/>
                    <a:gd name="connsiteX5" fmla="*/ 1 w 13266"/>
                    <a:gd name="connsiteY5" fmla="*/ 5084 h 10000"/>
                    <a:gd name="connsiteX6" fmla="*/ 4933 w 13266"/>
                    <a:gd name="connsiteY6" fmla="*/ 0 h 10000"/>
                    <a:gd name="connsiteX0" fmla="*/ 4966 w 13299"/>
                    <a:gd name="connsiteY0" fmla="*/ 0 h 10000"/>
                    <a:gd name="connsiteX1" fmla="*/ 13299 w 13299"/>
                    <a:gd name="connsiteY1" fmla="*/ 0 h 10000"/>
                    <a:gd name="connsiteX2" fmla="*/ 11632 w 13299"/>
                    <a:gd name="connsiteY2" fmla="*/ 5000 h 10000"/>
                    <a:gd name="connsiteX3" fmla="*/ 13299 w 13299"/>
                    <a:gd name="connsiteY3" fmla="*/ 10000 h 10000"/>
                    <a:gd name="connsiteX4" fmla="*/ 7782 w 13299"/>
                    <a:gd name="connsiteY4" fmla="*/ 10000 h 10000"/>
                    <a:gd name="connsiteX5" fmla="*/ 34 w 13299"/>
                    <a:gd name="connsiteY5" fmla="*/ 5084 h 10000"/>
                    <a:gd name="connsiteX6" fmla="*/ 4966 w 13299"/>
                    <a:gd name="connsiteY6" fmla="*/ 0 h 10000"/>
                    <a:gd name="connsiteX0" fmla="*/ 4947 w 13280"/>
                    <a:gd name="connsiteY0" fmla="*/ 0 h 10000"/>
                    <a:gd name="connsiteX1" fmla="*/ 13280 w 13280"/>
                    <a:gd name="connsiteY1" fmla="*/ 0 h 10000"/>
                    <a:gd name="connsiteX2" fmla="*/ 11613 w 13280"/>
                    <a:gd name="connsiteY2" fmla="*/ 5000 h 10000"/>
                    <a:gd name="connsiteX3" fmla="*/ 13280 w 13280"/>
                    <a:gd name="connsiteY3" fmla="*/ 10000 h 10000"/>
                    <a:gd name="connsiteX4" fmla="*/ 6702 w 13280"/>
                    <a:gd name="connsiteY4" fmla="*/ 9832 h 10000"/>
                    <a:gd name="connsiteX5" fmla="*/ 15 w 13280"/>
                    <a:gd name="connsiteY5" fmla="*/ 5084 h 10000"/>
                    <a:gd name="connsiteX6" fmla="*/ 4947 w 13280"/>
                    <a:gd name="connsiteY6" fmla="*/ 0 h 10000"/>
                    <a:gd name="connsiteX0" fmla="*/ 4933 w 13266"/>
                    <a:gd name="connsiteY0" fmla="*/ 0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6688 w 13266"/>
                    <a:gd name="connsiteY4" fmla="*/ 9832 h 10000"/>
                    <a:gd name="connsiteX5" fmla="*/ 1 w 13266"/>
                    <a:gd name="connsiteY5" fmla="*/ 5084 h 10000"/>
                    <a:gd name="connsiteX6" fmla="*/ 4933 w 13266"/>
                    <a:gd name="connsiteY6" fmla="*/ 0 h 10000"/>
                    <a:gd name="connsiteX0" fmla="*/ 5711 w 13268"/>
                    <a:gd name="connsiteY0" fmla="*/ 126 h 10000"/>
                    <a:gd name="connsiteX1" fmla="*/ 13268 w 13268"/>
                    <a:gd name="connsiteY1" fmla="*/ 0 h 10000"/>
                    <a:gd name="connsiteX2" fmla="*/ 11601 w 13268"/>
                    <a:gd name="connsiteY2" fmla="*/ 5000 h 10000"/>
                    <a:gd name="connsiteX3" fmla="*/ 13268 w 13268"/>
                    <a:gd name="connsiteY3" fmla="*/ 10000 h 10000"/>
                    <a:gd name="connsiteX4" fmla="*/ 6690 w 13268"/>
                    <a:gd name="connsiteY4" fmla="*/ 9832 h 10000"/>
                    <a:gd name="connsiteX5" fmla="*/ 3 w 13268"/>
                    <a:gd name="connsiteY5" fmla="*/ 5084 h 10000"/>
                    <a:gd name="connsiteX6" fmla="*/ 5711 w 13268"/>
                    <a:gd name="connsiteY6" fmla="*/ 126 h 10000"/>
                    <a:gd name="connsiteX0" fmla="*/ 5709 w 13266"/>
                    <a:gd name="connsiteY0" fmla="*/ 126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6688 w 13266"/>
                    <a:gd name="connsiteY4" fmla="*/ 9832 h 10000"/>
                    <a:gd name="connsiteX5" fmla="*/ 1 w 13266"/>
                    <a:gd name="connsiteY5" fmla="*/ 5084 h 10000"/>
                    <a:gd name="connsiteX6" fmla="*/ 5709 w 13266"/>
                    <a:gd name="connsiteY6" fmla="*/ 126 h 10000"/>
                    <a:gd name="connsiteX0" fmla="*/ 5709 w 13266"/>
                    <a:gd name="connsiteY0" fmla="*/ 126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6688 w 13266"/>
                    <a:gd name="connsiteY4" fmla="*/ 9832 h 10000"/>
                    <a:gd name="connsiteX5" fmla="*/ 1 w 13266"/>
                    <a:gd name="connsiteY5" fmla="*/ 5084 h 10000"/>
                    <a:gd name="connsiteX6" fmla="*/ 5709 w 13266"/>
                    <a:gd name="connsiteY6" fmla="*/ 126 h 10000"/>
                    <a:gd name="connsiteX0" fmla="*/ 6688 w 13265"/>
                    <a:gd name="connsiteY0" fmla="*/ 42 h 10000"/>
                    <a:gd name="connsiteX1" fmla="*/ 13265 w 13265"/>
                    <a:gd name="connsiteY1" fmla="*/ 0 h 10000"/>
                    <a:gd name="connsiteX2" fmla="*/ 11598 w 13265"/>
                    <a:gd name="connsiteY2" fmla="*/ 5000 h 10000"/>
                    <a:gd name="connsiteX3" fmla="*/ 13265 w 13265"/>
                    <a:gd name="connsiteY3" fmla="*/ 10000 h 10000"/>
                    <a:gd name="connsiteX4" fmla="*/ 6687 w 13265"/>
                    <a:gd name="connsiteY4" fmla="*/ 9832 h 10000"/>
                    <a:gd name="connsiteX5" fmla="*/ 0 w 13265"/>
                    <a:gd name="connsiteY5" fmla="*/ 5084 h 10000"/>
                    <a:gd name="connsiteX6" fmla="*/ 6688 w 13265"/>
                    <a:gd name="connsiteY6" fmla="*/ 42 h 10000"/>
                    <a:gd name="connsiteX0" fmla="*/ 6688 w 13265"/>
                    <a:gd name="connsiteY0" fmla="*/ 42 h 9832"/>
                    <a:gd name="connsiteX1" fmla="*/ 13265 w 13265"/>
                    <a:gd name="connsiteY1" fmla="*/ 0 h 9832"/>
                    <a:gd name="connsiteX2" fmla="*/ 11598 w 13265"/>
                    <a:gd name="connsiteY2" fmla="*/ 5000 h 9832"/>
                    <a:gd name="connsiteX3" fmla="*/ 11387 w 13265"/>
                    <a:gd name="connsiteY3" fmla="*/ 9790 h 9832"/>
                    <a:gd name="connsiteX4" fmla="*/ 6687 w 13265"/>
                    <a:gd name="connsiteY4" fmla="*/ 9832 h 9832"/>
                    <a:gd name="connsiteX5" fmla="*/ 0 w 13265"/>
                    <a:gd name="connsiteY5" fmla="*/ 5084 h 9832"/>
                    <a:gd name="connsiteX6" fmla="*/ 6688 w 13265"/>
                    <a:gd name="connsiteY6" fmla="*/ 42 h 9832"/>
                    <a:gd name="connsiteX0" fmla="*/ 5042 w 10000"/>
                    <a:gd name="connsiteY0" fmla="*/ 43 h 10000"/>
                    <a:gd name="connsiteX1" fmla="*/ 10000 w 10000"/>
                    <a:gd name="connsiteY1" fmla="*/ 0 h 10000"/>
                    <a:gd name="connsiteX2" fmla="*/ 8743 w 10000"/>
                    <a:gd name="connsiteY2" fmla="*/ 5085 h 10000"/>
                    <a:gd name="connsiteX3" fmla="*/ 9692 w 10000"/>
                    <a:gd name="connsiteY3" fmla="*/ 10000 h 10000"/>
                    <a:gd name="connsiteX4" fmla="*/ 5041 w 10000"/>
                    <a:gd name="connsiteY4" fmla="*/ 10000 h 10000"/>
                    <a:gd name="connsiteX5" fmla="*/ 0 w 10000"/>
                    <a:gd name="connsiteY5" fmla="*/ 5171 h 10000"/>
                    <a:gd name="connsiteX6" fmla="*/ 5042 w 10000"/>
                    <a:gd name="connsiteY6" fmla="*/ 43 h 10000"/>
                    <a:gd name="connsiteX0" fmla="*/ 5042 w 10000"/>
                    <a:gd name="connsiteY0" fmla="*/ 43 h 10000"/>
                    <a:gd name="connsiteX1" fmla="*/ 10000 w 10000"/>
                    <a:gd name="connsiteY1" fmla="*/ 0 h 10000"/>
                    <a:gd name="connsiteX2" fmla="*/ 8743 w 10000"/>
                    <a:gd name="connsiteY2" fmla="*/ 5085 h 10000"/>
                    <a:gd name="connsiteX3" fmla="*/ 9784 w 10000"/>
                    <a:gd name="connsiteY3" fmla="*/ 10000 h 10000"/>
                    <a:gd name="connsiteX4" fmla="*/ 5041 w 10000"/>
                    <a:gd name="connsiteY4" fmla="*/ 10000 h 10000"/>
                    <a:gd name="connsiteX5" fmla="*/ 0 w 10000"/>
                    <a:gd name="connsiteY5" fmla="*/ 5171 h 10000"/>
                    <a:gd name="connsiteX6" fmla="*/ 5042 w 10000"/>
                    <a:gd name="connsiteY6" fmla="*/ 43 h 10000"/>
                    <a:gd name="connsiteX0" fmla="*/ 5042 w 9784"/>
                    <a:gd name="connsiteY0" fmla="*/ 0 h 9957"/>
                    <a:gd name="connsiteX1" fmla="*/ 9415 w 9784"/>
                    <a:gd name="connsiteY1" fmla="*/ 171 h 9957"/>
                    <a:gd name="connsiteX2" fmla="*/ 8743 w 9784"/>
                    <a:gd name="connsiteY2" fmla="*/ 5042 h 9957"/>
                    <a:gd name="connsiteX3" fmla="*/ 9784 w 9784"/>
                    <a:gd name="connsiteY3" fmla="*/ 9957 h 9957"/>
                    <a:gd name="connsiteX4" fmla="*/ 5041 w 9784"/>
                    <a:gd name="connsiteY4" fmla="*/ 9957 h 9957"/>
                    <a:gd name="connsiteX5" fmla="*/ 0 w 9784"/>
                    <a:gd name="connsiteY5" fmla="*/ 5128 h 9957"/>
                    <a:gd name="connsiteX6" fmla="*/ 5042 w 9784"/>
                    <a:gd name="connsiteY6" fmla="*/ 0 h 9957"/>
                    <a:gd name="connsiteX0" fmla="*/ 5153 w 10000"/>
                    <a:gd name="connsiteY0" fmla="*/ 0 h 10000"/>
                    <a:gd name="connsiteX1" fmla="*/ 9875 w 10000"/>
                    <a:gd name="connsiteY1" fmla="*/ 172 h 10000"/>
                    <a:gd name="connsiteX2" fmla="*/ 8936 w 10000"/>
                    <a:gd name="connsiteY2" fmla="*/ 5064 h 10000"/>
                    <a:gd name="connsiteX3" fmla="*/ 10000 w 10000"/>
                    <a:gd name="connsiteY3" fmla="*/ 10000 h 10000"/>
                    <a:gd name="connsiteX4" fmla="*/ 5152 w 10000"/>
                    <a:gd name="connsiteY4" fmla="*/ 10000 h 10000"/>
                    <a:gd name="connsiteX5" fmla="*/ 0 w 10000"/>
                    <a:gd name="connsiteY5" fmla="*/ 5150 h 10000"/>
                    <a:gd name="connsiteX6" fmla="*/ 5153 w 10000"/>
                    <a:gd name="connsiteY6" fmla="*/ 0 h 10000"/>
                    <a:gd name="connsiteX0" fmla="*/ 5153 w 10001"/>
                    <a:gd name="connsiteY0" fmla="*/ 0 h 10000"/>
                    <a:gd name="connsiteX1" fmla="*/ 10001 w 10001"/>
                    <a:gd name="connsiteY1" fmla="*/ 215 h 10000"/>
                    <a:gd name="connsiteX2" fmla="*/ 8936 w 10001"/>
                    <a:gd name="connsiteY2" fmla="*/ 5064 h 10000"/>
                    <a:gd name="connsiteX3" fmla="*/ 10000 w 10001"/>
                    <a:gd name="connsiteY3" fmla="*/ 10000 h 10000"/>
                    <a:gd name="connsiteX4" fmla="*/ 5152 w 10001"/>
                    <a:gd name="connsiteY4" fmla="*/ 10000 h 10000"/>
                    <a:gd name="connsiteX5" fmla="*/ 0 w 10001"/>
                    <a:gd name="connsiteY5" fmla="*/ 5150 h 10000"/>
                    <a:gd name="connsiteX6" fmla="*/ 5153 w 10001"/>
                    <a:gd name="connsiteY6" fmla="*/ 0 h 10000"/>
                    <a:gd name="connsiteX0" fmla="*/ 5184 w 10001"/>
                    <a:gd name="connsiteY0" fmla="*/ 43 h 9785"/>
                    <a:gd name="connsiteX1" fmla="*/ 10001 w 10001"/>
                    <a:gd name="connsiteY1" fmla="*/ 0 h 9785"/>
                    <a:gd name="connsiteX2" fmla="*/ 8936 w 10001"/>
                    <a:gd name="connsiteY2" fmla="*/ 4849 h 9785"/>
                    <a:gd name="connsiteX3" fmla="*/ 10000 w 10001"/>
                    <a:gd name="connsiteY3" fmla="*/ 9785 h 9785"/>
                    <a:gd name="connsiteX4" fmla="*/ 5152 w 10001"/>
                    <a:gd name="connsiteY4" fmla="*/ 9785 h 9785"/>
                    <a:gd name="connsiteX5" fmla="*/ 0 w 10001"/>
                    <a:gd name="connsiteY5" fmla="*/ 4935 h 9785"/>
                    <a:gd name="connsiteX6" fmla="*/ 5184 w 10001"/>
                    <a:gd name="connsiteY6" fmla="*/ 43 h 9785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340 w 10000"/>
                    <a:gd name="connsiteY4" fmla="*/ 9956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340 w 10000"/>
                    <a:gd name="connsiteY4" fmla="*/ 9956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83 w 10000"/>
                    <a:gd name="connsiteY4" fmla="*/ 9912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83 w 10000"/>
                    <a:gd name="connsiteY4" fmla="*/ 9912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83 w 10000"/>
                    <a:gd name="connsiteY4" fmla="*/ 9912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8935 w 10000"/>
                    <a:gd name="connsiteY0" fmla="*/ 4956 h 10000"/>
                    <a:gd name="connsiteX1" fmla="*/ 9999 w 10000"/>
                    <a:gd name="connsiteY1" fmla="*/ 10000 h 10000"/>
                    <a:gd name="connsiteX2" fmla="*/ 5183 w 10000"/>
                    <a:gd name="connsiteY2" fmla="*/ 9912 h 10000"/>
                    <a:gd name="connsiteX3" fmla="*/ 0 w 10000"/>
                    <a:gd name="connsiteY3" fmla="*/ 5043 h 10000"/>
                    <a:gd name="connsiteX4" fmla="*/ 5183 w 10000"/>
                    <a:gd name="connsiteY4" fmla="*/ 44 h 10000"/>
                    <a:gd name="connsiteX5" fmla="*/ 10000 w 10000"/>
                    <a:gd name="connsiteY5" fmla="*/ 0 h 10000"/>
                    <a:gd name="connsiteX6" fmla="*/ 9841 w 10000"/>
                    <a:gd name="connsiteY6" fmla="*/ 6220 h 10000"/>
                    <a:gd name="connsiteX0" fmla="*/ 8935 w 10000"/>
                    <a:gd name="connsiteY0" fmla="*/ 4956 h 10000"/>
                    <a:gd name="connsiteX1" fmla="*/ 9999 w 10000"/>
                    <a:gd name="connsiteY1" fmla="*/ 10000 h 10000"/>
                    <a:gd name="connsiteX2" fmla="*/ 5183 w 10000"/>
                    <a:gd name="connsiteY2" fmla="*/ 9912 h 10000"/>
                    <a:gd name="connsiteX3" fmla="*/ 0 w 10000"/>
                    <a:gd name="connsiteY3" fmla="*/ 5043 h 10000"/>
                    <a:gd name="connsiteX4" fmla="*/ 5183 w 10000"/>
                    <a:gd name="connsiteY4" fmla="*/ 44 h 10000"/>
                    <a:gd name="connsiteX5" fmla="*/ 10000 w 10000"/>
                    <a:gd name="connsiteY5" fmla="*/ 0 h 10000"/>
                    <a:gd name="connsiteX0" fmla="*/ 9999 w 10000"/>
                    <a:gd name="connsiteY0" fmla="*/ 10000 h 10000"/>
                    <a:gd name="connsiteX1" fmla="*/ 5183 w 10000"/>
                    <a:gd name="connsiteY1" fmla="*/ 9912 h 10000"/>
                    <a:gd name="connsiteX2" fmla="*/ 0 w 10000"/>
                    <a:gd name="connsiteY2" fmla="*/ 5043 h 10000"/>
                    <a:gd name="connsiteX3" fmla="*/ 5183 w 10000"/>
                    <a:gd name="connsiteY3" fmla="*/ 44 h 10000"/>
                    <a:gd name="connsiteX4" fmla="*/ 1000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>
                      <a:moveTo>
                        <a:pt x="9999" y="10000"/>
                      </a:moveTo>
                      <a:lnTo>
                        <a:pt x="5183" y="9912"/>
                      </a:lnTo>
                      <a:cubicBezTo>
                        <a:pt x="3060" y="9824"/>
                        <a:pt x="0" y="6688"/>
                        <a:pt x="0" y="5043"/>
                      </a:cubicBezTo>
                      <a:cubicBezTo>
                        <a:pt x="0" y="3398"/>
                        <a:pt x="2965" y="220"/>
                        <a:pt x="5183" y="44"/>
                      </a:cubicBezTo>
                      <a:lnTo>
                        <a:pt x="10000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5" name="Stored Data 71">
                  <a:extLst>
                    <a:ext uri="{FF2B5EF4-FFF2-40B4-BE49-F238E27FC236}">
                      <a16:creationId xmlns:a16="http://schemas.microsoft.com/office/drawing/2014/main" id="{2CA3D3B0-1341-4FAD-9FCD-7EABCB0BEA55}"/>
                    </a:ext>
                  </a:extLst>
                </p:cNvPr>
                <p:cNvSpPr/>
                <p:nvPr/>
              </p:nvSpPr>
              <p:spPr>
                <a:xfrm rot="10800000">
                  <a:off x="3990333" y="3048834"/>
                  <a:ext cx="107530" cy="723601"/>
                </a:xfrm>
                <a:custGeom>
                  <a:avLst/>
                  <a:gdLst>
                    <a:gd name="connsiteX0" fmla="*/ 1667 w 10000"/>
                    <a:gd name="connsiteY0" fmla="*/ 0 h 10000"/>
                    <a:gd name="connsiteX1" fmla="*/ 10000 w 10000"/>
                    <a:gd name="connsiteY1" fmla="*/ 0 h 10000"/>
                    <a:gd name="connsiteX2" fmla="*/ 8333 w 10000"/>
                    <a:gd name="connsiteY2" fmla="*/ 5000 h 10000"/>
                    <a:gd name="connsiteX3" fmla="*/ 10000 w 10000"/>
                    <a:gd name="connsiteY3" fmla="*/ 10000 h 10000"/>
                    <a:gd name="connsiteX4" fmla="*/ 1667 w 10000"/>
                    <a:gd name="connsiteY4" fmla="*/ 10000 h 10000"/>
                    <a:gd name="connsiteX5" fmla="*/ 0 w 10000"/>
                    <a:gd name="connsiteY5" fmla="*/ 5000 h 10000"/>
                    <a:gd name="connsiteX6" fmla="*/ 1667 w 10000"/>
                    <a:gd name="connsiteY6" fmla="*/ 0 h 10000"/>
                    <a:gd name="connsiteX0" fmla="*/ 4932 w 13265"/>
                    <a:gd name="connsiteY0" fmla="*/ 0 h 10000"/>
                    <a:gd name="connsiteX1" fmla="*/ 13265 w 13265"/>
                    <a:gd name="connsiteY1" fmla="*/ 0 h 10000"/>
                    <a:gd name="connsiteX2" fmla="*/ 11598 w 13265"/>
                    <a:gd name="connsiteY2" fmla="*/ 5000 h 10000"/>
                    <a:gd name="connsiteX3" fmla="*/ 13265 w 13265"/>
                    <a:gd name="connsiteY3" fmla="*/ 10000 h 10000"/>
                    <a:gd name="connsiteX4" fmla="*/ 4932 w 13265"/>
                    <a:gd name="connsiteY4" fmla="*/ 10000 h 10000"/>
                    <a:gd name="connsiteX5" fmla="*/ 0 w 13265"/>
                    <a:gd name="connsiteY5" fmla="*/ 5084 h 10000"/>
                    <a:gd name="connsiteX6" fmla="*/ 4932 w 13265"/>
                    <a:gd name="connsiteY6" fmla="*/ 0 h 10000"/>
                    <a:gd name="connsiteX0" fmla="*/ 5226 w 13559"/>
                    <a:gd name="connsiteY0" fmla="*/ 0 h 10000"/>
                    <a:gd name="connsiteX1" fmla="*/ 13559 w 13559"/>
                    <a:gd name="connsiteY1" fmla="*/ 0 h 10000"/>
                    <a:gd name="connsiteX2" fmla="*/ 11892 w 13559"/>
                    <a:gd name="connsiteY2" fmla="*/ 5000 h 10000"/>
                    <a:gd name="connsiteX3" fmla="*/ 13559 w 13559"/>
                    <a:gd name="connsiteY3" fmla="*/ 10000 h 10000"/>
                    <a:gd name="connsiteX4" fmla="*/ 5226 w 13559"/>
                    <a:gd name="connsiteY4" fmla="*/ 10000 h 10000"/>
                    <a:gd name="connsiteX5" fmla="*/ 294 w 13559"/>
                    <a:gd name="connsiteY5" fmla="*/ 5084 h 10000"/>
                    <a:gd name="connsiteX6" fmla="*/ 5226 w 13559"/>
                    <a:gd name="connsiteY6" fmla="*/ 0 h 10000"/>
                    <a:gd name="connsiteX0" fmla="*/ 4933 w 13266"/>
                    <a:gd name="connsiteY0" fmla="*/ 0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4933 w 13266"/>
                    <a:gd name="connsiteY4" fmla="*/ 10000 h 10000"/>
                    <a:gd name="connsiteX5" fmla="*/ 1 w 13266"/>
                    <a:gd name="connsiteY5" fmla="*/ 5084 h 10000"/>
                    <a:gd name="connsiteX6" fmla="*/ 4933 w 13266"/>
                    <a:gd name="connsiteY6" fmla="*/ 0 h 10000"/>
                    <a:gd name="connsiteX0" fmla="*/ 4933 w 13266"/>
                    <a:gd name="connsiteY0" fmla="*/ 0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4933 w 13266"/>
                    <a:gd name="connsiteY4" fmla="*/ 10000 h 10000"/>
                    <a:gd name="connsiteX5" fmla="*/ 1 w 13266"/>
                    <a:gd name="connsiteY5" fmla="*/ 5084 h 10000"/>
                    <a:gd name="connsiteX6" fmla="*/ 4933 w 13266"/>
                    <a:gd name="connsiteY6" fmla="*/ 0 h 10000"/>
                    <a:gd name="connsiteX0" fmla="*/ 4966 w 13299"/>
                    <a:gd name="connsiteY0" fmla="*/ 0 h 10000"/>
                    <a:gd name="connsiteX1" fmla="*/ 13299 w 13299"/>
                    <a:gd name="connsiteY1" fmla="*/ 0 h 10000"/>
                    <a:gd name="connsiteX2" fmla="*/ 11632 w 13299"/>
                    <a:gd name="connsiteY2" fmla="*/ 5000 h 10000"/>
                    <a:gd name="connsiteX3" fmla="*/ 13299 w 13299"/>
                    <a:gd name="connsiteY3" fmla="*/ 10000 h 10000"/>
                    <a:gd name="connsiteX4" fmla="*/ 7782 w 13299"/>
                    <a:gd name="connsiteY4" fmla="*/ 10000 h 10000"/>
                    <a:gd name="connsiteX5" fmla="*/ 34 w 13299"/>
                    <a:gd name="connsiteY5" fmla="*/ 5084 h 10000"/>
                    <a:gd name="connsiteX6" fmla="*/ 4966 w 13299"/>
                    <a:gd name="connsiteY6" fmla="*/ 0 h 10000"/>
                    <a:gd name="connsiteX0" fmla="*/ 4947 w 13280"/>
                    <a:gd name="connsiteY0" fmla="*/ 0 h 10000"/>
                    <a:gd name="connsiteX1" fmla="*/ 13280 w 13280"/>
                    <a:gd name="connsiteY1" fmla="*/ 0 h 10000"/>
                    <a:gd name="connsiteX2" fmla="*/ 11613 w 13280"/>
                    <a:gd name="connsiteY2" fmla="*/ 5000 h 10000"/>
                    <a:gd name="connsiteX3" fmla="*/ 13280 w 13280"/>
                    <a:gd name="connsiteY3" fmla="*/ 10000 h 10000"/>
                    <a:gd name="connsiteX4" fmla="*/ 6702 w 13280"/>
                    <a:gd name="connsiteY4" fmla="*/ 9832 h 10000"/>
                    <a:gd name="connsiteX5" fmla="*/ 15 w 13280"/>
                    <a:gd name="connsiteY5" fmla="*/ 5084 h 10000"/>
                    <a:gd name="connsiteX6" fmla="*/ 4947 w 13280"/>
                    <a:gd name="connsiteY6" fmla="*/ 0 h 10000"/>
                    <a:gd name="connsiteX0" fmla="*/ 4933 w 13266"/>
                    <a:gd name="connsiteY0" fmla="*/ 0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6688 w 13266"/>
                    <a:gd name="connsiteY4" fmla="*/ 9832 h 10000"/>
                    <a:gd name="connsiteX5" fmla="*/ 1 w 13266"/>
                    <a:gd name="connsiteY5" fmla="*/ 5084 h 10000"/>
                    <a:gd name="connsiteX6" fmla="*/ 4933 w 13266"/>
                    <a:gd name="connsiteY6" fmla="*/ 0 h 10000"/>
                    <a:gd name="connsiteX0" fmla="*/ 5711 w 13268"/>
                    <a:gd name="connsiteY0" fmla="*/ 126 h 10000"/>
                    <a:gd name="connsiteX1" fmla="*/ 13268 w 13268"/>
                    <a:gd name="connsiteY1" fmla="*/ 0 h 10000"/>
                    <a:gd name="connsiteX2" fmla="*/ 11601 w 13268"/>
                    <a:gd name="connsiteY2" fmla="*/ 5000 h 10000"/>
                    <a:gd name="connsiteX3" fmla="*/ 13268 w 13268"/>
                    <a:gd name="connsiteY3" fmla="*/ 10000 h 10000"/>
                    <a:gd name="connsiteX4" fmla="*/ 6690 w 13268"/>
                    <a:gd name="connsiteY4" fmla="*/ 9832 h 10000"/>
                    <a:gd name="connsiteX5" fmla="*/ 3 w 13268"/>
                    <a:gd name="connsiteY5" fmla="*/ 5084 h 10000"/>
                    <a:gd name="connsiteX6" fmla="*/ 5711 w 13268"/>
                    <a:gd name="connsiteY6" fmla="*/ 126 h 10000"/>
                    <a:gd name="connsiteX0" fmla="*/ 5709 w 13266"/>
                    <a:gd name="connsiteY0" fmla="*/ 126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6688 w 13266"/>
                    <a:gd name="connsiteY4" fmla="*/ 9832 h 10000"/>
                    <a:gd name="connsiteX5" fmla="*/ 1 w 13266"/>
                    <a:gd name="connsiteY5" fmla="*/ 5084 h 10000"/>
                    <a:gd name="connsiteX6" fmla="*/ 5709 w 13266"/>
                    <a:gd name="connsiteY6" fmla="*/ 126 h 10000"/>
                    <a:gd name="connsiteX0" fmla="*/ 5709 w 13266"/>
                    <a:gd name="connsiteY0" fmla="*/ 126 h 10000"/>
                    <a:gd name="connsiteX1" fmla="*/ 13266 w 13266"/>
                    <a:gd name="connsiteY1" fmla="*/ 0 h 10000"/>
                    <a:gd name="connsiteX2" fmla="*/ 11599 w 13266"/>
                    <a:gd name="connsiteY2" fmla="*/ 5000 h 10000"/>
                    <a:gd name="connsiteX3" fmla="*/ 13266 w 13266"/>
                    <a:gd name="connsiteY3" fmla="*/ 10000 h 10000"/>
                    <a:gd name="connsiteX4" fmla="*/ 6688 w 13266"/>
                    <a:gd name="connsiteY4" fmla="*/ 9832 h 10000"/>
                    <a:gd name="connsiteX5" fmla="*/ 1 w 13266"/>
                    <a:gd name="connsiteY5" fmla="*/ 5084 h 10000"/>
                    <a:gd name="connsiteX6" fmla="*/ 5709 w 13266"/>
                    <a:gd name="connsiteY6" fmla="*/ 126 h 10000"/>
                    <a:gd name="connsiteX0" fmla="*/ 6688 w 13265"/>
                    <a:gd name="connsiteY0" fmla="*/ 42 h 10000"/>
                    <a:gd name="connsiteX1" fmla="*/ 13265 w 13265"/>
                    <a:gd name="connsiteY1" fmla="*/ 0 h 10000"/>
                    <a:gd name="connsiteX2" fmla="*/ 11598 w 13265"/>
                    <a:gd name="connsiteY2" fmla="*/ 5000 h 10000"/>
                    <a:gd name="connsiteX3" fmla="*/ 13265 w 13265"/>
                    <a:gd name="connsiteY3" fmla="*/ 10000 h 10000"/>
                    <a:gd name="connsiteX4" fmla="*/ 6687 w 13265"/>
                    <a:gd name="connsiteY4" fmla="*/ 9832 h 10000"/>
                    <a:gd name="connsiteX5" fmla="*/ 0 w 13265"/>
                    <a:gd name="connsiteY5" fmla="*/ 5084 h 10000"/>
                    <a:gd name="connsiteX6" fmla="*/ 6688 w 13265"/>
                    <a:gd name="connsiteY6" fmla="*/ 42 h 10000"/>
                    <a:gd name="connsiteX0" fmla="*/ 6688 w 13265"/>
                    <a:gd name="connsiteY0" fmla="*/ 42 h 9832"/>
                    <a:gd name="connsiteX1" fmla="*/ 13265 w 13265"/>
                    <a:gd name="connsiteY1" fmla="*/ 0 h 9832"/>
                    <a:gd name="connsiteX2" fmla="*/ 11598 w 13265"/>
                    <a:gd name="connsiteY2" fmla="*/ 5000 h 9832"/>
                    <a:gd name="connsiteX3" fmla="*/ 11387 w 13265"/>
                    <a:gd name="connsiteY3" fmla="*/ 9790 h 9832"/>
                    <a:gd name="connsiteX4" fmla="*/ 6687 w 13265"/>
                    <a:gd name="connsiteY4" fmla="*/ 9832 h 9832"/>
                    <a:gd name="connsiteX5" fmla="*/ 0 w 13265"/>
                    <a:gd name="connsiteY5" fmla="*/ 5084 h 9832"/>
                    <a:gd name="connsiteX6" fmla="*/ 6688 w 13265"/>
                    <a:gd name="connsiteY6" fmla="*/ 42 h 9832"/>
                    <a:gd name="connsiteX0" fmla="*/ 5042 w 10000"/>
                    <a:gd name="connsiteY0" fmla="*/ 43 h 10000"/>
                    <a:gd name="connsiteX1" fmla="*/ 10000 w 10000"/>
                    <a:gd name="connsiteY1" fmla="*/ 0 h 10000"/>
                    <a:gd name="connsiteX2" fmla="*/ 8743 w 10000"/>
                    <a:gd name="connsiteY2" fmla="*/ 5085 h 10000"/>
                    <a:gd name="connsiteX3" fmla="*/ 9692 w 10000"/>
                    <a:gd name="connsiteY3" fmla="*/ 10000 h 10000"/>
                    <a:gd name="connsiteX4" fmla="*/ 5041 w 10000"/>
                    <a:gd name="connsiteY4" fmla="*/ 10000 h 10000"/>
                    <a:gd name="connsiteX5" fmla="*/ 0 w 10000"/>
                    <a:gd name="connsiteY5" fmla="*/ 5171 h 10000"/>
                    <a:gd name="connsiteX6" fmla="*/ 5042 w 10000"/>
                    <a:gd name="connsiteY6" fmla="*/ 43 h 10000"/>
                    <a:gd name="connsiteX0" fmla="*/ 5042 w 10000"/>
                    <a:gd name="connsiteY0" fmla="*/ 43 h 10000"/>
                    <a:gd name="connsiteX1" fmla="*/ 10000 w 10000"/>
                    <a:gd name="connsiteY1" fmla="*/ 0 h 10000"/>
                    <a:gd name="connsiteX2" fmla="*/ 8743 w 10000"/>
                    <a:gd name="connsiteY2" fmla="*/ 5085 h 10000"/>
                    <a:gd name="connsiteX3" fmla="*/ 9784 w 10000"/>
                    <a:gd name="connsiteY3" fmla="*/ 10000 h 10000"/>
                    <a:gd name="connsiteX4" fmla="*/ 5041 w 10000"/>
                    <a:gd name="connsiteY4" fmla="*/ 10000 h 10000"/>
                    <a:gd name="connsiteX5" fmla="*/ 0 w 10000"/>
                    <a:gd name="connsiteY5" fmla="*/ 5171 h 10000"/>
                    <a:gd name="connsiteX6" fmla="*/ 5042 w 10000"/>
                    <a:gd name="connsiteY6" fmla="*/ 43 h 10000"/>
                    <a:gd name="connsiteX0" fmla="*/ 5042 w 9784"/>
                    <a:gd name="connsiteY0" fmla="*/ 0 h 9957"/>
                    <a:gd name="connsiteX1" fmla="*/ 9415 w 9784"/>
                    <a:gd name="connsiteY1" fmla="*/ 171 h 9957"/>
                    <a:gd name="connsiteX2" fmla="*/ 8743 w 9784"/>
                    <a:gd name="connsiteY2" fmla="*/ 5042 h 9957"/>
                    <a:gd name="connsiteX3" fmla="*/ 9784 w 9784"/>
                    <a:gd name="connsiteY3" fmla="*/ 9957 h 9957"/>
                    <a:gd name="connsiteX4" fmla="*/ 5041 w 9784"/>
                    <a:gd name="connsiteY4" fmla="*/ 9957 h 9957"/>
                    <a:gd name="connsiteX5" fmla="*/ 0 w 9784"/>
                    <a:gd name="connsiteY5" fmla="*/ 5128 h 9957"/>
                    <a:gd name="connsiteX6" fmla="*/ 5042 w 9784"/>
                    <a:gd name="connsiteY6" fmla="*/ 0 h 9957"/>
                    <a:gd name="connsiteX0" fmla="*/ 5153 w 10000"/>
                    <a:gd name="connsiteY0" fmla="*/ 0 h 10000"/>
                    <a:gd name="connsiteX1" fmla="*/ 9875 w 10000"/>
                    <a:gd name="connsiteY1" fmla="*/ 172 h 10000"/>
                    <a:gd name="connsiteX2" fmla="*/ 8936 w 10000"/>
                    <a:gd name="connsiteY2" fmla="*/ 5064 h 10000"/>
                    <a:gd name="connsiteX3" fmla="*/ 10000 w 10000"/>
                    <a:gd name="connsiteY3" fmla="*/ 10000 h 10000"/>
                    <a:gd name="connsiteX4" fmla="*/ 5152 w 10000"/>
                    <a:gd name="connsiteY4" fmla="*/ 10000 h 10000"/>
                    <a:gd name="connsiteX5" fmla="*/ 0 w 10000"/>
                    <a:gd name="connsiteY5" fmla="*/ 5150 h 10000"/>
                    <a:gd name="connsiteX6" fmla="*/ 5153 w 10000"/>
                    <a:gd name="connsiteY6" fmla="*/ 0 h 10000"/>
                    <a:gd name="connsiteX0" fmla="*/ 5153 w 10001"/>
                    <a:gd name="connsiteY0" fmla="*/ 0 h 10000"/>
                    <a:gd name="connsiteX1" fmla="*/ 10001 w 10001"/>
                    <a:gd name="connsiteY1" fmla="*/ 215 h 10000"/>
                    <a:gd name="connsiteX2" fmla="*/ 8936 w 10001"/>
                    <a:gd name="connsiteY2" fmla="*/ 5064 h 10000"/>
                    <a:gd name="connsiteX3" fmla="*/ 10000 w 10001"/>
                    <a:gd name="connsiteY3" fmla="*/ 10000 h 10000"/>
                    <a:gd name="connsiteX4" fmla="*/ 5152 w 10001"/>
                    <a:gd name="connsiteY4" fmla="*/ 10000 h 10000"/>
                    <a:gd name="connsiteX5" fmla="*/ 0 w 10001"/>
                    <a:gd name="connsiteY5" fmla="*/ 5150 h 10000"/>
                    <a:gd name="connsiteX6" fmla="*/ 5153 w 10001"/>
                    <a:gd name="connsiteY6" fmla="*/ 0 h 10000"/>
                    <a:gd name="connsiteX0" fmla="*/ 5184 w 10001"/>
                    <a:gd name="connsiteY0" fmla="*/ 43 h 9785"/>
                    <a:gd name="connsiteX1" fmla="*/ 10001 w 10001"/>
                    <a:gd name="connsiteY1" fmla="*/ 0 h 9785"/>
                    <a:gd name="connsiteX2" fmla="*/ 8936 w 10001"/>
                    <a:gd name="connsiteY2" fmla="*/ 4849 h 9785"/>
                    <a:gd name="connsiteX3" fmla="*/ 10000 w 10001"/>
                    <a:gd name="connsiteY3" fmla="*/ 9785 h 9785"/>
                    <a:gd name="connsiteX4" fmla="*/ 5152 w 10001"/>
                    <a:gd name="connsiteY4" fmla="*/ 9785 h 9785"/>
                    <a:gd name="connsiteX5" fmla="*/ 0 w 10001"/>
                    <a:gd name="connsiteY5" fmla="*/ 4935 h 9785"/>
                    <a:gd name="connsiteX6" fmla="*/ 5184 w 10001"/>
                    <a:gd name="connsiteY6" fmla="*/ 43 h 9785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51 w 10000"/>
                    <a:gd name="connsiteY4" fmla="*/ 10000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340 w 10000"/>
                    <a:gd name="connsiteY4" fmla="*/ 9956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340 w 10000"/>
                    <a:gd name="connsiteY4" fmla="*/ 9956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5183 w 10000"/>
                    <a:gd name="connsiteY0" fmla="*/ 44 h 10000"/>
                    <a:gd name="connsiteX1" fmla="*/ 10000 w 10000"/>
                    <a:gd name="connsiteY1" fmla="*/ 0 h 10000"/>
                    <a:gd name="connsiteX2" fmla="*/ 8935 w 10000"/>
                    <a:gd name="connsiteY2" fmla="*/ 4956 h 10000"/>
                    <a:gd name="connsiteX3" fmla="*/ 9999 w 10000"/>
                    <a:gd name="connsiteY3" fmla="*/ 10000 h 10000"/>
                    <a:gd name="connsiteX4" fmla="*/ 5183 w 10000"/>
                    <a:gd name="connsiteY4" fmla="*/ 9912 h 10000"/>
                    <a:gd name="connsiteX5" fmla="*/ 0 w 10000"/>
                    <a:gd name="connsiteY5" fmla="*/ 5043 h 10000"/>
                    <a:gd name="connsiteX6" fmla="*/ 5183 w 10000"/>
                    <a:gd name="connsiteY6" fmla="*/ 44 h 10000"/>
                    <a:gd name="connsiteX0" fmla="*/ 603 w 5420"/>
                    <a:gd name="connsiteY0" fmla="*/ 44 h 10000"/>
                    <a:gd name="connsiteX1" fmla="*/ 5420 w 5420"/>
                    <a:gd name="connsiteY1" fmla="*/ 0 h 10000"/>
                    <a:gd name="connsiteX2" fmla="*/ 4355 w 5420"/>
                    <a:gd name="connsiteY2" fmla="*/ 4956 h 10000"/>
                    <a:gd name="connsiteX3" fmla="*/ 5419 w 5420"/>
                    <a:gd name="connsiteY3" fmla="*/ 10000 h 10000"/>
                    <a:gd name="connsiteX4" fmla="*/ 603 w 5420"/>
                    <a:gd name="connsiteY4" fmla="*/ 9912 h 10000"/>
                    <a:gd name="connsiteX5" fmla="*/ 603 w 5420"/>
                    <a:gd name="connsiteY5" fmla="*/ 44 h 10000"/>
                    <a:gd name="connsiteX0" fmla="*/ 1112 w 9999"/>
                    <a:gd name="connsiteY0" fmla="*/ 9912 h 11176"/>
                    <a:gd name="connsiteX1" fmla="*/ 1112 w 9999"/>
                    <a:gd name="connsiteY1" fmla="*/ 44 h 11176"/>
                    <a:gd name="connsiteX2" fmla="*/ 9999 w 9999"/>
                    <a:gd name="connsiteY2" fmla="*/ 0 h 11176"/>
                    <a:gd name="connsiteX3" fmla="*/ 8034 w 9999"/>
                    <a:gd name="connsiteY3" fmla="*/ 4956 h 11176"/>
                    <a:gd name="connsiteX4" fmla="*/ 9997 w 9999"/>
                    <a:gd name="connsiteY4" fmla="*/ 10000 h 11176"/>
                    <a:gd name="connsiteX5" fmla="*/ 2783 w 9999"/>
                    <a:gd name="connsiteY5" fmla="*/ 11176 h 11176"/>
                    <a:gd name="connsiteX0" fmla="*/ 1112 w 10000"/>
                    <a:gd name="connsiteY0" fmla="*/ 8869 h 8948"/>
                    <a:gd name="connsiteX1" fmla="*/ 1112 w 10000"/>
                    <a:gd name="connsiteY1" fmla="*/ 39 h 8948"/>
                    <a:gd name="connsiteX2" fmla="*/ 10000 w 10000"/>
                    <a:gd name="connsiteY2" fmla="*/ 0 h 8948"/>
                    <a:gd name="connsiteX3" fmla="*/ 8035 w 10000"/>
                    <a:gd name="connsiteY3" fmla="*/ 4435 h 8948"/>
                    <a:gd name="connsiteX4" fmla="*/ 9998 w 10000"/>
                    <a:gd name="connsiteY4" fmla="*/ 8948 h 8948"/>
                    <a:gd name="connsiteX0" fmla="*/ 0 w 8888"/>
                    <a:gd name="connsiteY0" fmla="*/ 44 h 10000"/>
                    <a:gd name="connsiteX1" fmla="*/ 8888 w 8888"/>
                    <a:gd name="connsiteY1" fmla="*/ 0 h 10000"/>
                    <a:gd name="connsiteX2" fmla="*/ 6923 w 8888"/>
                    <a:gd name="connsiteY2" fmla="*/ 4956 h 10000"/>
                    <a:gd name="connsiteX3" fmla="*/ 8886 w 8888"/>
                    <a:gd name="connsiteY3" fmla="*/ 10000 h 10000"/>
                    <a:gd name="connsiteX0" fmla="*/ 2211 w 2211"/>
                    <a:gd name="connsiteY0" fmla="*/ 0 h 10000"/>
                    <a:gd name="connsiteX1" fmla="*/ 0 w 2211"/>
                    <a:gd name="connsiteY1" fmla="*/ 4956 h 10000"/>
                    <a:gd name="connsiteX2" fmla="*/ 2209 w 2211"/>
                    <a:gd name="connsiteY2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211" h="10000">
                      <a:moveTo>
                        <a:pt x="2211" y="0"/>
                      </a:moveTo>
                      <a:cubicBezTo>
                        <a:pt x="739" y="0"/>
                        <a:pt x="0" y="3289"/>
                        <a:pt x="0" y="4956"/>
                      </a:cubicBezTo>
                      <a:cubicBezTo>
                        <a:pt x="0" y="6622"/>
                        <a:pt x="737" y="10000"/>
                        <a:pt x="2209" y="10000"/>
                      </a:cubicBez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CC376D6C-F63B-4A38-8860-8796734B0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87124" y="4753199"/>
              <a:ext cx="619923" cy="2381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39F7A46-1F2B-4F62-B415-320541BA90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50728" y="5073664"/>
              <a:ext cx="0" cy="396000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44FC88F4-002D-4CFF-8CAE-9EA64E3F9E5B}"/>
                </a:ext>
              </a:extLst>
            </p:cNvPr>
            <p:cNvSpPr txBox="1"/>
            <p:nvPr/>
          </p:nvSpPr>
          <p:spPr>
            <a:xfrm>
              <a:off x="2171723" y="4584133"/>
              <a:ext cx="691536" cy="338131"/>
            </a:xfrm>
            <a:prstGeom prst="rect">
              <a:avLst/>
            </a:prstGeom>
          </p:spPr>
          <p:txBody>
            <a:bodyPr wrap="square" rtlCol="0" anchor="t">
              <a:normAutofit/>
            </a:bodyPr>
            <a:lstStyle/>
            <a:p>
              <a:r>
                <a:rPr lang="en-US" sz="1400" b="1" dirty="0" err="1"/>
                <a:t>Cin</a:t>
              </a:r>
              <a:endParaRPr lang="en-150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8920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C8E609-0AB1-5A43-B28D-CF91215D71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2738" y="1419398"/>
            <a:ext cx="8250257" cy="5194127"/>
          </a:xfrm>
        </p:spPr>
        <p:txBody>
          <a:bodyPr>
            <a:normAutofit/>
          </a:bodyPr>
          <a:lstStyle/>
          <a:p>
            <a:r>
              <a:rPr lang="en-GB" dirty="0"/>
              <a:t>Simulating your new module:</a:t>
            </a:r>
          </a:p>
          <a:p>
            <a:pPr lvl="1"/>
            <a:r>
              <a:rPr lang="en-GB" dirty="0"/>
              <a:t>Testbench module – a Verilog file in which you can instantiate your module and send it signals at specific times.</a:t>
            </a:r>
          </a:p>
          <a:p>
            <a:pPr lvl="1"/>
            <a:r>
              <a:rPr lang="en-GB" dirty="0"/>
              <a:t>Waveforms – when running the simulation, you are able to see the evolution of the input/output signals of your modules in the waveforms view. By default, the simulation will start with only the top module signals displayed, but you can add/remove sub-components’ signals from the probe menu. When you add a new signal, you can restart your simulation (without relaunching it). Zoom in and out to properly visualize your signals!</a:t>
            </a:r>
          </a:p>
          <a:p>
            <a:pPr lvl="1"/>
            <a:r>
              <a:rPr lang="en-GB" dirty="0"/>
              <a:t>Simulation – pay attention at the simulation time. Are you simulating your modules for enough time? Use the buttons in the toolbars to run the simulation for more time when necessary.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10B686-64A3-2A47-9871-E8A57C0CAA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4634-59A3-5244-818A-781BC35925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96423-E72B-9A49-A58C-3F9F88C6EFDE}" type="slidenum">
              <a:rPr lang="nl-NL" altLang="en-US" smtClean="0"/>
              <a:pPr/>
              <a:t>9</a:t>
            </a:fld>
            <a:endParaRPr lang="nl-NL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0E50730-F923-E34A-8CA9-FDA263682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38" y="444360"/>
            <a:ext cx="7886700" cy="685360"/>
          </a:xfrm>
        </p:spPr>
        <p:txBody>
          <a:bodyPr/>
          <a:lstStyle/>
          <a:p>
            <a:r>
              <a:rPr lang="en-GB" dirty="0"/>
              <a:t>First assignment – Lab1 (counter)</a:t>
            </a:r>
          </a:p>
        </p:txBody>
      </p:sp>
    </p:spTree>
    <p:extLst>
      <p:ext uri="{BB962C8B-B14F-4D97-AF65-F5344CB8AC3E}">
        <p14:creationId xmlns:p14="http://schemas.microsoft.com/office/powerpoint/2010/main" val="2114916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Aangepast 29">
      <a:dk1>
        <a:srgbClr val="003A80"/>
      </a:dk1>
      <a:lt1>
        <a:srgbClr val="FFFFFF"/>
      </a:lt1>
      <a:dk2>
        <a:srgbClr val="003A80"/>
      </a:dk2>
      <a:lt2>
        <a:srgbClr val="FFFFFF"/>
      </a:lt2>
      <a:accent1>
        <a:srgbClr val="E20026"/>
      </a:accent1>
      <a:accent2>
        <a:srgbClr val="E3004F"/>
      </a:accent2>
      <a:accent3>
        <a:srgbClr val="933589"/>
      </a:accent3>
      <a:accent4>
        <a:srgbClr val="009EE0"/>
      </a:accent4>
      <a:accent5>
        <a:srgbClr val="89BA17"/>
      </a:accent5>
      <a:accent6>
        <a:srgbClr val="F29400"/>
      </a:accent6>
      <a:hlink>
        <a:srgbClr val="E20026"/>
      </a:hlink>
      <a:folHlink>
        <a:srgbClr val="E2002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anchor="t">
        <a:normAutofit/>
      </a:bodyPr>
      <a:lstStyle>
        <a:defPPr>
          <a:defRPr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TUe" id="{70184EA6-BAD1-D74D-BB1C-FCCEBE82CC1C}" vid="{0F55D0D5-F629-D742-939D-5335656D7B44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4288</TotalTime>
  <Words>967</Words>
  <Application>Microsoft Office PowerPoint</Application>
  <PresentationFormat>On-screen Show (4:3)</PresentationFormat>
  <Paragraphs>151</Paragraphs>
  <Slides>13</Slides>
  <Notes>3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Office-thema</vt:lpstr>
      <vt:lpstr>Computation 2 Labs Introduction</vt:lpstr>
      <vt:lpstr>Computation 2 </vt:lpstr>
      <vt:lpstr>Getting started (Canvas)</vt:lpstr>
      <vt:lpstr>Getting started (OnCourse)</vt:lpstr>
      <vt:lpstr>Getting started (OnCourse) </vt:lpstr>
      <vt:lpstr>Getting Started</vt:lpstr>
      <vt:lpstr>First assignment – Lab1 (counter)</vt:lpstr>
      <vt:lpstr>First assignment – Lab1 (counter)</vt:lpstr>
      <vt:lpstr>First assignment – Lab1 (counter)</vt:lpstr>
      <vt:lpstr>First assignment – Lab1 (counter)</vt:lpstr>
      <vt:lpstr>SDK Tips</vt:lpstr>
      <vt:lpstr>First assignment – Result</vt:lpstr>
      <vt:lpstr>Next Verilog Labs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 II 2018</dc:title>
  <dc:creator>Frigerio, A.</dc:creator>
  <cp:lastModifiedBy>Samimi Dehkordi, Nasim</cp:lastModifiedBy>
  <cp:revision>215</cp:revision>
  <dcterms:modified xsi:type="dcterms:W3CDTF">2024-01-31T18:48:43Z</dcterms:modified>
</cp:coreProperties>
</file>